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4546263" cy="7921625"/>
  <p:notesSz cx="6858000" cy="9144000"/>
  <p:defaultTextStyle>
    <a:defPPr>
      <a:defRPr lang="es-AR"/>
    </a:defPPr>
    <a:lvl1pPr marL="0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1909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3818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5726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7635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9544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51453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93362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35270" algn="l" defTabSz="128381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etlyFUWryFKm+Pba9GKQ==" hashData="1EuhiiidGKkCVCeRGpUmUWHS3Q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0" y="-198"/>
      </p:cViewPr>
      <p:guideLst>
        <p:guide orient="horz" pos="2495"/>
        <p:guide pos="45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90970" y="2460839"/>
            <a:ext cx="12364324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81940" y="4488921"/>
            <a:ext cx="10182384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1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3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5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7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9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1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3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35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49054" y="5090378"/>
            <a:ext cx="12364324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49054" y="3357523"/>
            <a:ext cx="12364324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1909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381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572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76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954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5145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93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352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56631" y="2134438"/>
            <a:ext cx="10290977" cy="604023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690045" y="2134438"/>
            <a:ext cx="10293501" cy="6040239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7313" y="317232"/>
            <a:ext cx="13091637" cy="1320271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7313" y="1773198"/>
            <a:ext cx="6427126" cy="7389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1909" indent="0">
              <a:buNone/>
              <a:defRPr sz="2800" b="1"/>
            </a:lvl2pPr>
            <a:lvl3pPr marL="1283818" indent="0">
              <a:buNone/>
              <a:defRPr sz="2500" b="1"/>
            </a:lvl3pPr>
            <a:lvl4pPr marL="1925726" indent="0">
              <a:buNone/>
              <a:defRPr sz="2200" b="1"/>
            </a:lvl4pPr>
            <a:lvl5pPr marL="2567635" indent="0">
              <a:buNone/>
              <a:defRPr sz="2200" b="1"/>
            </a:lvl5pPr>
            <a:lvl6pPr marL="3209544" indent="0">
              <a:buNone/>
              <a:defRPr sz="2200" b="1"/>
            </a:lvl6pPr>
            <a:lvl7pPr marL="3851453" indent="0">
              <a:buNone/>
              <a:defRPr sz="2200" b="1"/>
            </a:lvl7pPr>
            <a:lvl8pPr marL="4493362" indent="0">
              <a:buNone/>
              <a:defRPr sz="2200" b="1"/>
            </a:lvl8pPr>
            <a:lvl9pPr marL="513527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7313" y="2512182"/>
            <a:ext cx="6427126" cy="4564104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89301" y="1773198"/>
            <a:ext cx="6429650" cy="73898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1909" indent="0">
              <a:buNone/>
              <a:defRPr sz="2800" b="1"/>
            </a:lvl2pPr>
            <a:lvl3pPr marL="1283818" indent="0">
              <a:buNone/>
              <a:defRPr sz="2500" b="1"/>
            </a:lvl3pPr>
            <a:lvl4pPr marL="1925726" indent="0">
              <a:buNone/>
              <a:defRPr sz="2200" b="1"/>
            </a:lvl4pPr>
            <a:lvl5pPr marL="2567635" indent="0">
              <a:buNone/>
              <a:defRPr sz="2200" b="1"/>
            </a:lvl5pPr>
            <a:lvl6pPr marL="3209544" indent="0">
              <a:buNone/>
              <a:defRPr sz="2200" b="1"/>
            </a:lvl6pPr>
            <a:lvl7pPr marL="3851453" indent="0">
              <a:buNone/>
              <a:defRPr sz="2200" b="1"/>
            </a:lvl7pPr>
            <a:lvl8pPr marL="4493362" indent="0">
              <a:buNone/>
              <a:defRPr sz="2200" b="1"/>
            </a:lvl8pPr>
            <a:lvl9pPr marL="513527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89301" y="2512182"/>
            <a:ext cx="6429650" cy="4564104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7314" y="315398"/>
            <a:ext cx="4785620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87185" y="315399"/>
            <a:ext cx="8131765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7314" y="1657674"/>
            <a:ext cx="4785620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41909" indent="0">
              <a:buNone/>
              <a:defRPr sz="1700"/>
            </a:lvl2pPr>
            <a:lvl3pPr marL="1283818" indent="0">
              <a:buNone/>
              <a:defRPr sz="1400"/>
            </a:lvl3pPr>
            <a:lvl4pPr marL="1925726" indent="0">
              <a:buNone/>
              <a:defRPr sz="1300"/>
            </a:lvl4pPr>
            <a:lvl5pPr marL="2567635" indent="0">
              <a:buNone/>
              <a:defRPr sz="1300"/>
            </a:lvl5pPr>
            <a:lvl6pPr marL="3209544" indent="0">
              <a:buNone/>
              <a:defRPr sz="1300"/>
            </a:lvl6pPr>
            <a:lvl7pPr marL="3851453" indent="0">
              <a:buNone/>
              <a:defRPr sz="1300"/>
            </a:lvl7pPr>
            <a:lvl8pPr marL="4493362" indent="0">
              <a:buNone/>
              <a:defRPr sz="1300"/>
            </a:lvl8pPr>
            <a:lvl9pPr marL="513527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1169" y="5545137"/>
            <a:ext cx="8727758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51169" y="707812"/>
            <a:ext cx="8727758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41909" indent="0">
              <a:buNone/>
              <a:defRPr sz="3900"/>
            </a:lvl2pPr>
            <a:lvl3pPr marL="1283818" indent="0">
              <a:buNone/>
              <a:defRPr sz="3400"/>
            </a:lvl3pPr>
            <a:lvl4pPr marL="1925726" indent="0">
              <a:buNone/>
              <a:defRPr sz="2800"/>
            </a:lvl4pPr>
            <a:lvl5pPr marL="2567635" indent="0">
              <a:buNone/>
              <a:defRPr sz="2800"/>
            </a:lvl5pPr>
            <a:lvl6pPr marL="3209544" indent="0">
              <a:buNone/>
              <a:defRPr sz="2800"/>
            </a:lvl6pPr>
            <a:lvl7pPr marL="3851453" indent="0">
              <a:buNone/>
              <a:defRPr sz="2800"/>
            </a:lvl7pPr>
            <a:lvl8pPr marL="4493362" indent="0">
              <a:buNone/>
              <a:defRPr sz="2800"/>
            </a:lvl8pPr>
            <a:lvl9pPr marL="5135270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51169" y="6199772"/>
            <a:ext cx="8727758" cy="929690"/>
          </a:xfrm>
        </p:spPr>
        <p:txBody>
          <a:bodyPr/>
          <a:lstStyle>
            <a:lvl1pPr marL="0" indent="0">
              <a:buNone/>
              <a:defRPr sz="2000"/>
            </a:lvl1pPr>
            <a:lvl2pPr marL="641909" indent="0">
              <a:buNone/>
              <a:defRPr sz="1700"/>
            </a:lvl2pPr>
            <a:lvl3pPr marL="1283818" indent="0">
              <a:buNone/>
              <a:defRPr sz="1400"/>
            </a:lvl3pPr>
            <a:lvl4pPr marL="1925726" indent="0">
              <a:buNone/>
              <a:defRPr sz="1300"/>
            </a:lvl4pPr>
            <a:lvl5pPr marL="2567635" indent="0">
              <a:buNone/>
              <a:defRPr sz="1300"/>
            </a:lvl5pPr>
            <a:lvl6pPr marL="3209544" indent="0">
              <a:buNone/>
              <a:defRPr sz="1300"/>
            </a:lvl6pPr>
            <a:lvl7pPr marL="3851453" indent="0">
              <a:buNone/>
              <a:defRPr sz="1300"/>
            </a:lvl7pPr>
            <a:lvl8pPr marL="4493362" indent="0">
              <a:buNone/>
              <a:defRPr sz="1300"/>
            </a:lvl8pPr>
            <a:lvl9pPr marL="513527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6778710" y="366742"/>
            <a:ext cx="5204836" cy="78079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56631" y="366742"/>
            <a:ext cx="15379643" cy="78079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90970" y="2460841"/>
            <a:ext cx="12364324" cy="1698015"/>
          </a:xfrm>
          <a:prstGeom prst="rect">
            <a:avLst/>
          </a:prstGeom>
        </p:spPr>
        <p:txBody>
          <a:bodyPr lIns="128364" tIns="64182" rIns="128364" bIns="6418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81940" y="4488921"/>
            <a:ext cx="10182384" cy="2024415"/>
          </a:xfrm>
          <a:prstGeom prst="rect">
            <a:avLst/>
          </a:prstGeom>
        </p:spPr>
        <p:txBody>
          <a:bodyPr lIns="128364" tIns="64182" rIns="128364" bIns="64182"/>
          <a:lstStyle>
            <a:lvl1pPr marL="0" indent="0" algn="ctr">
              <a:buNone/>
              <a:defRPr/>
            </a:lvl1pPr>
            <a:lvl2pPr marL="641819" indent="0" algn="ctr">
              <a:buNone/>
              <a:defRPr/>
            </a:lvl2pPr>
            <a:lvl3pPr marL="1283635" indent="0" algn="ctr">
              <a:buNone/>
              <a:defRPr/>
            </a:lvl3pPr>
            <a:lvl4pPr marL="1925451" indent="0" algn="ctr">
              <a:buNone/>
              <a:defRPr/>
            </a:lvl4pPr>
            <a:lvl5pPr marL="2567270" indent="0" algn="ctr">
              <a:buNone/>
              <a:defRPr/>
            </a:lvl5pPr>
            <a:lvl6pPr marL="3209086" indent="0" algn="ctr">
              <a:buNone/>
              <a:defRPr/>
            </a:lvl6pPr>
            <a:lvl7pPr marL="3850905" indent="0" algn="ctr">
              <a:buNone/>
              <a:defRPr/>
            </a:lvl7pPr>
            <a:lvl8pPr marL="4492721" indent="0" algn="ctr">
              <a:buNone/>
              <a:defRPr/>
            </a:lvl8pPr>
            <a:lvl9pPr marL="51345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7313" y="317232"/>
            <a:ext cx="13091637" cy="1320271"/>
          </a:xfrm>
          <a:prstGeom prst="rect">
            <a:avLst/>
          </a:prstGeom>
        </p:spPr>
        <p:txBody>
          <a:bodyPr vert="horz" lIns="128382" tIns="64191" rIns="128382" bIns="6419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7313" y="1848380"/>
            <a:ext cx="13091637" cy="5227906"/>
          </a:xfrm>
          <a:prstGeom prst="rect">
            <a:avLst/>
          </a:prstGeom>
        </p:spPr>
        <p:txBody>
          <a:bodyPr vert="horz" lIns="128382" tIns="64191" rIns="128382" bIns="6419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7313" y="7342173"/>
            <a:ext cx="3394128" cy="421753"/>
          </a:xfrm>
          <a:prstGeom prst="rect">
            <a:avLst/>
          </a:prstGeom>
        </p:spPr>
        <p:txBody>
          <a:bodyPr vert="horz" lIns="128382" tIns="64191" rIns="128382" bIns="6419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81034-9BFB-42E3-ACFD-6BB028DC3A65}" type="datetimeFigureOut">
              <a:rPr lang="es-AR" smtClean="0"/>
              <a:t>10/5/2018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69973" y="7342173"/>
            <a:ext cx="4606317" cy="421753"/>
          </a:xfrm>
          <a:prstGeom prst="rect">
            <a:avLst/>
          </a:prstGeom>
        </p:spPr>
        <p:txBody>
          <a:bodyPr vert="horz" lIns="128382" tIns="64191" rIns="128382" bIns="6419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424822" y="7342173"/>
            <a:ext cx="3394128" cy="421753"/>
          </a:xfrm>
          <a:prstGeom prst="rect">
            <a:avLst/>
          </a:prstGeom>
        </p:spPr>
        <p:txBody>
          <a:bodyPr vert="horz" lIns="128382" tIns="64191" rIns="128382" bIns="6419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E374A-7F5D-4619-91B1-224D21A3C128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3818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1432" indent="-481432" algn="l" defTabSz="128381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3102" indent="-401193" algn="l" defTabSz="128381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4772" indent="-320954" algn="l" defTabSz="12838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6681" indent="-320954" algn="l" defTabSz="128381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8590" indent="-320954" algn="l" defTabSz="128381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30498" indent="-320954" algn="l" defTabSz="128381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72407" indent="-320954" algn="l" defTabSz="128381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14316" indent="-320954" algn="l" defTabSz="128381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56225" indent="-320954" algn="l" defTabSz="128381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1909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3818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5726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7635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9544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51453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93362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35270" algn="l" defTabSz="128381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7313" y="7213813"/>
            <a:ext cx="3394128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8373" tIns="64187" rIns="128373" bIns="64187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5pPr>
      <a:lvl6pPr marL="641864"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6pPr>
      <a:lvl7pPr marL="1283726"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7pPr>
      <a:lvl8pPr marL="1925589"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8pPr>
      <a:lvl9pPr marL="2567453" algn="ctr" rtl="0" fontAlgn="base">
        <a:spcBef>
          <a:spcPct val="0"/>
        </a:spcBef>
        <a:spcAft>
          <a:spcPct val="0"/>
        </a:spcAft>
        <a:defRPr sz="6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81398" indent="-481398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43027" indent="-401165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604658" indent="-320931" algn="l" rtl="0" fontAlgn="base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cs typeface="+mn-cs"/>
        </a:defRPr>
      </a:lvl3pPr>
      <a:lvl4pPr marL="2246521" indent="-32093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88385" indent="-32093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30247" indent="-32093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72110" indent="-32093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813973" indent="-32093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55836" indent="-320931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1864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3726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5589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7453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9315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51179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93041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34904" algn="l" defTabSz="1283726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162[1].jpg"/>
          <p:cNvPicPr>
            <a:picLocks noChangeAspect="1"/>
          </p:cNvPicPr>
          <p:nvPr/>
        </p:nvPicPr>
        <p:blipFill>
          <a:blip r:embed="rId3" cstate="print"/>
          <a:srcRect b="5824"/>
          <a:stretch>
            <a:fillRect/>
          </a:stretch>
        </p:blipFill>
        <p:spPr>
          <a:xfrm flipH="1">
            <a:off x="0" y="0"/>
            <a:ext cx="14333660" cy="82092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04379" y="2460839"/>
            <a:ext cx="6120680" cy="1698015"/>
          </a:xfrm>
        </p:spPr>
        <p:txBody>
          <a:bodyPr>
            <a:normAutofit/>
          </a:bodyPr>
          <a:lstStyle/>
          <a:p>
            <a:r>
              <a:rPr lang="es-AR" sz="6000" dirty="0" smtClean="0">
                <a:solidFill>
                  <a:schemeClr val="bg1"/>
                </a:solidFill>
                <a:latin typeface="Lucida Calligraphy" pitchFamily="66" charset="0"/>
              </a:rPr>
              <a:t>Llévame</a:t>
            </a:r>
            <a:endParaRPr lang="es-AR" sz="6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985099" y="4824908"/>
            <a:ext cx="5400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Poema de  Alfonsina Storni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4499" y="6341340"/>
            <a:ext cx="1152128" cy="78554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68675" y="6697116"/>
            <a:ext cx="24482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9000">
    <p:split orient="vert"/>
    <p:sndAc>
      <p:stSnd>
        <p:snd r:embed="rId2" name="1_ernesto_cortazar_face_of_love711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mor y lu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18374"/>
            <a:ext cx="14546263" cy="7992888"/>
          </a:xfrm>
          <a:prstGeom prst="rect">
            <a:avLst/>
          </a:prstGeom>
        </p:spPr>
      </p:pic>
      <p:pic>
        <p:nvPicPr>
          <p:cNvPr id="4" name="3 Imagen" descr="PAREJAS DE ENMORADOS BAJO LA LUZ DE LA LU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546263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36427" y="2880692"/>
            <a:ext cx="6840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Quiero olvidar que vivo: llévame a </a:t>
            </a:r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dönde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sea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;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864419" y="3168724"/>
            <a:ext cx="54726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Enrédame en tu alma; la aurora centellea.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864419" y="3528764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Tómame entre tus manos como blanco capullo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864419" y="3888804"/>
            <a:ext cx="6120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muéstrame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a los dioses con gloria y con orgullo.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2673731" y="6697115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NOVIOS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35781" y="-68303"/>
            <a:ext cx="15482045" cy="8106196"/>
          </a:xfrm>
          <a:prstGeom prst="rect">
            <a:avLst/>
          </a:prstGeom>
        </p:spPr>
      </p:pic>
      <p:pic>
        <p:nvPicPr>
          <p:cNvPr id="4" name="3 Imagen" descr="CHICA SENTADA EN ROC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5701" y="0"/>
            <a:ext cx="14761964" cy="7921625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720403" y="2232620"/>
            <a:ext cx="6408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¡Llévame!   Está la noche muy negra y muy sombría!...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20403" y="2520652"/>
            <a:ext cx="60486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La muerte por los mundos anda de cacería.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20403" y="2808684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Hazme olvidar lo mucho que me pesa en los hombros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720403" y="3168724"/>
            <a:ext cx="6408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sta carga pesada de pesados escombros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2385699" y="720117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5.jpg"/>
          <p:cNvPicPr>
            <a:picLocks noChangeAspect="1"/>
          </p:cNvPicPr>
          <p:nvPr/>
        </p:nvPicPr>
        <p:blipFill>
          <a:blip r:embed="rId2" cstate="print"/>
          <a:srcRect r="1982"/>
          <a:stretch>
            <a:fillRect/>
          </a:stretch>
        </p:blipFill>
        <p:spPr>
          <a:xfrm flipH="1">
            <a:off x="0" y="0"/>
            <a:ext cx="14546262" cy="792162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4379" y="2808684"/>
            <a:ext cx="10403334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dirty="0"/>
              <a:t/>
            </a:r>
            <a:br>
              <a:rPr lang="es-AR" dirty="0"/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¡Libértame!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 En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tus manos yo quiero pesar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menos</a:t>
            </a:r>
          </a:p>
          <a:p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 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lo que pesan—luces—los pensamientos buenos</a:t>
            </a:r>
            <a:r>
              <a:rPr lang="es-AR" sz="1600" dirty="0">
                <a:latin typeface="Lucida Calligraphy" pitchFamily="66" charset="0"/>
              </a:rPr>
              <a:t>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2745739" y="7129164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6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6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FOTO CON FLORES VENTA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4546263" cy="7921625"/>
          </a:xfrm>
          <a:prstGeom prst="rect">
            <a:avLst/>
          </a:prstGeom>
        </p:spPr>
      </p:pic>
      <p:pic>
        <p:nvPicPr>
          <p:cNvPr id="5" name="4 Imagen" descr="PAREJA BESO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547234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8395" y="3384748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Liviana más que el aire, más que el aire liviana;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6387" y="3816796"/>
            <a:ext cx="6264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como globo de espuma que amanece en la mañana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6387" y="4176836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Espuma ,bruma, capullo,  fragancia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6387" y="4608884"/>
            <a:ext cx="66247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Llévame para siempre sin rumbo ni distancia.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 rot="540344">
            <a:off x="13388333" y="3914771"/>
            <a:ext cx="11475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tx1">
                  <a:lumMod val="50000"/>
                  <a:lumOff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loem (58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72731" y="413006"/>
            <a:ext cx="7272808" cy="7026050"/>
          </a:xfrm>
          <a:prstGeom prst="rect">
            <a:avLst/>
          </a:prstGeom>
        </p:spPr>
      </p:pic>
      <p:pic>
        <p:nvPicPr>
          <p:cNvPr id="7" name="6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523" y="5151750"/>
            <a:ext cx="1497328" cy="226544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3456707" y="669711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AR" sz="20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1449595" y="6697116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546263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8364" tIns="64182" rIns="128364" bIns="64182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546263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8364" tIns="64182" rIns="128364" bIns="64182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1690" y="0"/>
            <a:ext cx="775800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546263" cy="3330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8364" tIns="64182" rIns="128364" bIns="6418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2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18283" y="5457122"/>
            <a:ext cx="4242660" cy="224558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8364" tIns="64182" rIns="128364" bIns="6418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70195" y="4840993"/>
            <a:ext cx="375778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4599" y="5633155"/>
            <a:ext cx="193950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8532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8532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8532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8532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137</Words>
  <Application>Microsoft Office PowerPoint</Application>
  <PresentationFormat>Personalizado</PresentationFormat>
  <Paragraphs>26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Llévame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Llévame</dc:title>
  <dc:creator>Ilda</dc:creator>
  <cp:lastModifiedBy>Ilda</cp:lastModifiedBy>
  <cp:revision>2</cp:revision>
  <dcterms:created xsi:type="dcterms:W3CDTF">2018-05-10T13:34:55Z</dcterms:created>
  <dcterms:modified xsi:type="dcterms:W3CDTF">2018-05-10T19:37:43Z</dcterms:modified>
</cp:coreProperties>
</file>