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ck+3/IOfD2kHe/yrSGXgg==" hashData="D23i52F324K9BaE2posrHzCnNRI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714" y="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C50914-F214-4D4B-9601-E98AE4728600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A216A6-AE1C-4A0D-B0BA-2C4E39F2ECD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9883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3A216A6-AE1C-4A0D-B0BA-2C4E39F2ECDD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2899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5118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3360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8288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6688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0714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8367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4428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4063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560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4921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9190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AD4ECF-ED4F-F1C3-32D3-1EC0B0B08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5C2EF56-CA28-B0DC-1475-34493046DF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9F1652-618B-AE0C-CA81-A9388A7C9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373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4C5A-75B1-4699-AB3D-2A1565CE52B3}" type="datetimeFigureOut">
              <a:rPr lang="es-ES" smtClean="0"/>
              <a:t>03/10/2024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BD7E7-8884-407B-B04D-C30458887A2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4749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A5BD3BA-F992-391F-E5E6-BD702974811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732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g"/><Relationship Id="rId18" Type="http://schemas.openxmlformats.org/officeDocument/2006/relationships/image" Target="../media/image14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17" Type="http://schemas.openxmlformats.org/officeDocument/2006/relationships/image" Target="../media/image13.jpg"/><Relationship Id="rId2" Type="http://schemas.openxmlformats.org/officeDocument/2006/relationships/audio" Target="../media/media1.wav"/><Relationship Id="rId16" Type="http://schemas.openxmlformats.org/officeDocument/2006/relationships/image" Target="../media/image12.gif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jpg"/><Relationship Id="rId5" Type="http://schemas.openxmlformats.org/officeDocument/2006/relationships/image" Target="../media/image1.gif"/><Relationship Id="rId15" Type="http://schemas.openxmlformats.org/officeDocument/2006/relationships/image" Target="../media/image11.jpg"/><Relationship Id="rId10" Type="http://schemas.openxmlformats.org/officeDocument/2006/relationships/image" Target="../media/image6.gif"/><Relationship Id="rId19" Type="http://schemas.openxmlformats.org/officeDocument/2006/relationships/image" Target="../media/image15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41" y="332656"/>
            <a:ext cx="11593118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>
            <a:off x="-600744" y="56612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08"/>
          <a:stretch/>
        </p:blipFill>
        <p:spPr bwMode="auto">
          <a:xfrm>
            <a:off x="299442" y="332655"/>
            <a:ext cx="11593117" cy="61926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8904312" y="1690061"/>
            <a:ext cx="1872208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200" i="1" dirty="0">
                <a:solidFill>
                  <a:srgbClr val="FFFF00"/>
                </a:solidFill>
                <a:latin typeface="Book Antiqua" panose="02040602050305030304" pitchFamily="18" charset="0"/>
              </a:rPr>
              <a:t>Cuando yo creía </a:t>
            </a:r>
          </a:p>
          <a:p>
            <a:pPr algn="ctr"/>
            <a:r>
              <a:rPr lang="es-ES" sz="2200" i="1" dirty="0">
                <a:solidFill>
                  <a:srgbClr val="FFFF00"/>
                </a:solidFill>
                <a:latin typeface="Book Antiqua" panose="02040602050305030304" pitchFamily="18" charset="0"/>
              </a:rPr>
              <a:t>que la magia</a:t>
            </a:r>
          </a:p>
          <a:p>
            <a:pPr algn="ctr"/>
            <a:r>
              <a:rPr lang="es-ES" sz="2200" i="1" dirty="0">
                <a:solidFill>
                  <a:srgbClr val="FFFF00"/>
                </a:solidFill>
                <a:latin typeface="Book Antiqua" panose="02040602050305030304" pitchFamily="18" charset="0"/>
              </a:rPr>
              <a:t>de mi vida había acabado,</a:t>
            </a:r>
          </a:p>
          <a:p>
            <a:pPr algn="ctr"/>
            <a:r>
              <a:rPr lang="es-ES" sz="2200" i="1" dirty="0">
                <a:solidFill>
                  <a:srgbClr val="FFFF00"/>
                </a:solidFill>
                <a:latin typeface="Book Antiqua" panose="02040602050305030304" pitchFamily="18" charset="0"/>
              </a:rPr>
              <a:t>sumergida en la rutina </a:t>
            </a:r>
          </a:p>
          <a:p>
            <a:pPr algn="ctr"/>
            <a:r>
              <a:rPr lang="es-ES" sz="2200" i="1" dirty="0">
                <a:solidFill>
                  <a:srgbClr val="FFFF00"/>
                </a:solidFill>
                <a:latin typeface="Book Antiqua" panose="02040602050305030304" pitchFamily="18" charset="0"/>
              </a:rPr>
              <a:t>de mis días</a:t>
            </a:r>
          </a:p>
          <a:p>
            <a:pPr algn="ctr"/>
            <a:r>
              <a:rPr lang="es-ES" sz="2200" i="1" dirty="0">
                <a:solidFill>
                  <a:srgbClr val="FFFF00"/>
                </a:solidFill>
                <a:latin typeface="Book Antiqua" panose="02040602050305030304" pitchFamily="18" charset="0"/>
              </a:rPr>
              <a:t>sin quererlo </a:t>
            </a:r>
          </a:p>
          <a:p>
            <a:pPr algn="ctr"/>
            <a:r>
              <a:rPr lang="es-ES" sz="2200" i="1" dirty="0">
                <a:solidFill>
                  <a:srgbClr val="FFFF00"/>
                </a:solidFill>
                <a:latin typeface="Book Antiqua" panose="02040602050305030304" pitchFamily="18" charset="0"/>
              </a:rPr>
              <a:t>te he buscado.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8046EC1-F6AC-FAF6-D0BE-1DD119F677AE}"/>
              </a:ext>
            </a:extLst>
          </p:cNvPr>
          <p:cNvSpPr txBox="1"/>
          <p:nvPr/>
        </p:nvSpPr>
        <p:spPr>
          <a:xfrm>
            <a:off x="1831718" y="332656"/>
            <a:ext cx="4752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>
                <a:solidFill>
                  <a:schemeClr val="bg1"/>
                </a:solidFill>
                <a:latin typeface="Book Antiqua" panose="02040602050305030304" pitchFamily="18" charset="0"/>
              </a:rPr>
              <a:t>Llegaste tu</a:t>
            </a:r>
          </a:p>
        </p:txBody>
      </p:sp>
      <p:pic>
        <p:nvPicPr>
          <p:cNvPr id="42" name="audio1">
            <a:hlinkClick r:id="" action="ppaction://media"/>
            <a:extLst>
              <a:ext uri="{FF2B5EF4-FFF2-40B4-BE49-F238E27FC236}">
                <a16:creationId xmlns:a16="http://schemas.microsoft.com/office/drawing/2014/main" id="{41DCF6F7-5624-74FF-4162-172C08A3DC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54455" y="7389440"/>
            <a:ext cx="609600" cy="609600"/>
          </a:xfrm>
          <a:prstGeom prst="rect">
            <a:avLst/>
          </a:prstGeom>
        </p:spPr>
      </p:pic>
      <p:pic>
        <p:nvPicPr>
          <p:cNvPr id="43" name="Imagen 42" descr="Una mujer con un vestido de color negro&#10;&#10;Descripción generada automáticamente con confianza media">
            <a:extLst>
              <a:ext uri="{FF2B5EF4-FFF2-40B4-BE49-F238E27FC236}">
                <a16:creationId xmlns:a16="http://schemas.microsoft.com/office/drawing/2014/main" id="{3A1D4D6F-22A8-E4A4-971E-FCDB0C2F321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9592"/>
          <a:stretch/>
        </p:blipFill>
        <p:spPr>
          <a:xfrm>
            <a:off x="695400" y="764704"/>
            <a:ext cx="10801199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" name="4 Imagen">
            <a:extLst>
              <a:ext uri="{FF2B5EF4-FFF2-40B4-BE49-F238E27FC236}">
                <a16:creationId xmlns:a16="http://schemas.microsoft.com/office/drawing/2014/main" id="{55DDCD28-59F5-F186-849B-DEA7C6A78C0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89" b="15463"/>
          <a:stretch/>
        </p:blipFill>
        <p:spPr>
          <a:xfrm>
            <a:off x="695400" y="692696"/>
            <a:ext cx="10801198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5" name="Rectangle 18">
            <a:extLst>
              <a:ext uri="{FF2B5EF4-FFF2-40B4-BE49-F238E27FC236}">
                <a16:creationId xmlns:a16="http://schemas.microsoft.com/office/drawing/2014/main" id="{771BC24B-7505-C731-5E65-77344C1142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1464" y="830317"/>
            <a:ext cx="2520280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i="1" dirty="0">
                <a:solidFill>
                  <a:srgbClr val="FFFF00"/>
                </a:solidFill>
                <a:latin typeface="Andy" pitchFamily="66" charset="0"/>
              </a:rPr>
              <a:t> </a:t>
            </a:r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Sin quererlo </a:t>
            </a: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te he encontrado,</a:t>
            </a:r>
            <a:endParaRPr lang="pt-BR" sz="2800" i="1" dirty="0">
              <a:solidFill>
                <a:srgbClr val="FFFF0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pt-BR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radiante de luz,</a:t>
            </a:r>
          </a:p>
          <a:p>
            <a:pPr algn="ctr"/>
            <a:r>
              <a:rPr lang="pt-BR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 emanando ternura,</a:t>
            </a:r>
            <a:endParaRPr lang="es-ES" sz="2800" i="1" dirty="0">
              <a:solidFill>
                <a:srgbClr val="FFFF00"/>
              </a:solidFill>
              <a:latin typeface="Book Antiqua" panose="02040602050305030304" pitchFamily="18" charset="0"/>
            </a:endParaRP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descubriendo anhelos olvidados,</a:t>
            </a: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y regalando </a:t>
            </a: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sorbos de locura.</a:t>
            </a:r>
          </a:p>
        </p:txBody>
      </p:sp>
      <p:pic>
        <p:nvPicPr>
          <p:cNvPr id="46" name="Imagen 45" descr="Imagen en blanco y negro de una mujer&#10;&#10;Descripción generada automáticamente">
            <a:extLst>
              <a:ext uri="{FF2B5EF4-FFF2-40B4-BE49-F238E27FC236}">
                <a16:creationId xmlns:a16="http://schemas.microsoft.com/office/drawing/2014/main" id="{ACB28D76-F050-A31E-3655-A3CDDEAAAAD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2" b="22729"/>
          <a:stretch/>
        </p:blipFill>
        <p:spPr>
          <a:xfrm>
            <a:off x="1127448" y="1052736"/>
            <a:ext cx="10009112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Imagen 46" descr="Una banca de madera en un parque&#10;&#10;Descripción generada automáticamente con confianza media">
            <a:extLst>
              <a:ext uri="{FF2B5EF4-FFF2-40B4-BE49-F238E27FC236}">
                <a16:creationId xmlns:a16="http://schemas.microsoft.com/office/drawing/2014/main" id="{65D97D59-6F0F-F647-EB0B-DF6E7907761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052733"/>
            <a:ext cx="10081120" cy="4752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8" name="Rectangle 19">
            <a:extLst>
              <a:ext uri="{FF2B5EF4-FFF2-40B4-BE49-F238E27FC236}">
                <a16:creationId xmlns:a16="http://schemas.microsoft.com/office/drawing/2014/main" id="{42A32E37-448C-E291-A23A-074C42733D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7447" y="1192393"/>
            <a:ext cx="2843373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 Llegaste tú a mi vida</a:t>
            </a: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cómo una ráfaga de viento</a:t>
            </a: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o cómo un relámpago de fuego</a:t>
            </a: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a refrescar </a:t>
            </a:r>
          </a:p>
          <a:p>
            <a:pPr algn="ctr"/>
            <a:r>
              <a:rPr lang="es-ES" sz="2800" i="1" dirty="0">
                <a:solidFill>
                  <a:srgbClr val="FFFF00"/>
                </a:solidFill>
                <a:latin typeface="Book Antiqua" panose="02040602050305030304" pitchFamily="18" charset="0"/>
              </a:rPr>
              <a:t>y encender un alma niña.</a:t>
            </a:r>
          </a:p>
        </p:txBody>
      </p:sp>
      <p:pic>
        <p:nvPicPr>
          <p:cNvPr id="49" name="Imagen 48" descr="Imagen en blanco y negro de una persona&#10;&#10;Descripción generada automáticamente">
            <a:extLst>
              <a:ext uri="{FF2B5EF4-FFF2-40B4-BE49-F238E27FC236}">
                <a16:creationId xmlns:a16="http://schemas.microsoft.com/office/drawing/2014/main" id="{2BC531F6-38DD-44E1-275F-044BA2EF564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27" b="5332"/>
          <a:stretch/>
        </p:blipFill>
        <p:spPr>
          <a:xfrm>
            <a:off x="1487489" y="1457400"/>
            <a:ext cx="9289032" cy="3915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7620D857-224F-54F8-AA0F-30CDB08FD2C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5479" y="1420327"/>
            <a:ext cx="9361041" cy="3980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" name="Rectangle 11">
            <a:extLst>
              <a:ext uri="{FF2B5EF4-FFF2-40B4-BE49-F238E27FC236}">
                <a16:creationId xmlns:a16="http://schemas.microsoft.com/office/drawing/2014/main" id="{B4F2F271-36A1-D4A8-F8F7-83071722A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0256" y="1493912"/>
            <a:ext cx="1926499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1400" b="1" i="1" dirty="0">
                <a:solidFill>
                  <a:srgbClr val="FFFF00"/>
                </a:solidFill>
                <a:latin typeface="Andy" pitchFamily="66" charset="0"/>
              </a:rPr>
              <a:t> </a:t>
            </a:r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Llegaste tú 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a darle sentido a mis poesías,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a llenar mis noches de desvelo,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y alborotar mis sueños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 con fantasías.</a:t>
            </a:r>
          </a:p>
        </p:txBody>
      </p:sp>
      <p:pic>
        <p:nvPicPr>
          <p:cNvPr id="52" name="Imagen 51">
            <a:extLst>
              <a:ext uri="{FF2B5EF4-FFF2-40B4-BE49-F238E27FC236}">
                <a16:creationId xmlns:a16="http://schemas.microsoft.com/office/drawing/2014/main" id="{011C605A-BAB8-052E-B77E-9CFCA73E47C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0" b="40453"/>
          <a:stretch/>
        </p:blipFill>
        <p:spPr>
          <a:xfrm>
            <a:off x="1831718" y="1752983"/>
            <a:ext cx="8584762" cy="3235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" name="Imagen 52" descr="Imagen que contiene exterior, lluvia, sostener, pájaro&#10;&#10;Descripción generada automáticamente">
            <a:extLst>
              <a:ext uri="{FF2B5EF4-FFF2-40B4-BE49-F238E27FC236}">
                <a16:creationId xmlns:a16="http://schemas.microsoft.com/office/drawing/2014/main" id="{BCAA6579-EF28-BBB9-0AB7-9319824CFB8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752983"/>
            <a:ext cx="8640960" cy="3235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4" name="Rectangle 12">
            <a:extLst>
              <a:ext uri="{FF2B5EF4-FFF2-40B4-BE49-F238E27FC236}">
                <a16:creationId xmlns:a16="http://schemas.microsoft.com/office/drawing/2014/main" id="{0F9C4313-E3FE-4BB2-EB3A-450E0D2F03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4931" y="1847246"/>
            <a:ext cx="265837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 Llegaste tú 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a retroceder el tiempo,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a regar semillas de ilusiones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y de los más hermosos sentimientos. </a:t>
            </a:r>
          </a:p>
        </p:txBody>
      </p:sp>
      <p:pic>
        <p:nvPicPr>
          <p:cNvPr id="55" name="Imagen 54" descr="Dibujo de una persona&#10;&#10;Descripción generada automáticamente con confianza media">
            <a:extLst>
              <a:ext uri="{FF2B5EF4-FFF2-40B4-BE49-F238E27FC236}">
                <a16:creationId xmlns:a16="http://schemas.microsoft.com/office/drawing/2014/main" id="{198A0241-17E8-06AC-34EA-05347B42A8E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02" b="19354"/>
          <a:stretch/>
        </p:blipFill>
        <p:spPr>
          <a:xfrm>
            <a:off x="2135560" y="2197892"/>
            <a:ext cx="7873552" cy="2462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Imagen 55" descr="Un edificio de noche&#10;&#10;Descripción generada automáticamente con confianza media">
            <a:extLst>
              <a:ext uri="{FF2B5EF4-FFF2-40B4-BE49-F238E27FC236}">
                <a16:creationId xmlns:a16="http://schemas.microsoft.com/office/drawing/2014/main" id="{07254B42-8819-4FC3-91FA-22DA44D5641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59" y="2197891"/>
            <a:ext cx="7920881" cy="2462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7" name="Rectangle 13">
            <a:extLst>
              <a:ext uri="{FF2B5EF4-FFF2-40B4-BE49-F238E27FC236}">
                <a16:creationId xmlns:a16="http://schemas.microsoft.com/office/drawing/2014/main" id="{7DEEC5DD-ACC6-A32B-A08E-D908D1BB21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1584" y="2274835"/>
            <a:ext cx="2913591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Llegaste tú a mi lado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y no te dejaré marchar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sin antes cosechar</a:t>
            </a:r>
          </a:p>
          <a:p>
            <a:pPr algn="ctr"/>
            <a:r>
              <a:rPr lang="es-ES" sz="2400" i="1" dirty="0">
                <a:solidFill>
                  <a:srgbClr val="FFFF00"/>
                </a:solidFill>
                <a:latin typeface="Book Antiqua" panose="02040602050305030304" pitchFamily="18" charset="0"/>
              </a:rPr>
              <a:t>lo que juntos hemos sembrado.</a:t>
            </a:r>
          </a:p>
        </p:txBody>
      </p:sp>
      <p:pic>
        <p:nvPicPr>
          <p:cNvPr id="58" name="Imagen 57" descr="Mujer sentada en una silla&#10;&#10;Descripción generada automáticamente con confianza media">
            <a:extLst>
              <a:ext uri="{FF2B5EF4-FFF2-40B4-BE49-F238E27FC236}">
                <a16:creationId xmlns:a16="http://schemas.microsoft.com/office/drawing/2014/main" id="{53C3AAB5-B228-17D6-AAC5-FDDB2509DFF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9" b="53629"/>
          <a:stretch/>
        </p:blipFill>
        <p:spPr>
          <a:xfrm>
            <a:off x="2135559" y="2197890"/>
            <a:ext cx="7920881" cy="2462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Imagen 58" descr="Un edificio de noche&#10;&#10;Descripción generada automáticamente con confianza media">
            <a:extLst>
              <a:ext uri="{FF2B5EF4-FFF2-40B4-BE49-F238E27FC236}">
                <a16:creationId xmlns:a16="http://schemas.microsoft.com/office/drawing/2014/main" id="{707748B3-01BF-1E8C-9B5F-091FC845333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58"/>
          <a:stretch/>
        </p:blipFill>
        <p:spPr>
          <a:xfrm>
            <a:off x="2155774" y="2197889"/>
            <a:ext cx="7873552" cy="2462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5 CuadroTexto">
            <a:extLst>
              <a:ext uri="{FF2B5EF4-FFF2-40B4-BE49-F238E27FC236}">
                <a16:creationId xmlns:a16="http://schemas.microsoft.com/office/drawing/2014/main" id="{68E70B9F-562E-8614-A166-FE34BB921B04}"/>
              </a:ext>
            </a:extLst>
          </p:cNvPr>
          <p:cNvSpPr txBox="1"/>
          <p:nvPr/>
        </p:nvSpPr>
        <p:spPr>
          <a:xfrm>
            <a:off x="9804412" y="6307055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i="1" dirty="0" err="1">
                <a:solidFill>
                  <a:srgbClr val="FFFF00"/>
                </a:solidFill>
                <a:latin typeface="Andy" pitchFamily="66" charset="0"/>
              </a:rPr>
              <a:t>jrvg</a:t>
            </a:r>
            <a:endParaRPr lang="es-ES" sz="2800" b="1" i="1" dirty="0">
              <a:solidFill>
                <a:srgbClr val="FFFF00"/>
              </a:solidFill>
              <a:latin typeface="Andy" pitchFamily="66" charset="0"/>
            </a:endParaRPr>
          </a:p>
        </p:txBody>
      </p:sp>
      <p:sp>
        <p:nvSpPr>
          <p:cNvPr id="61" name="7 CuadroTexto">
            <a:extLst>
              <a:ext uri="{FF2B5EF4-FFF2-40B4-BE49-F238E27FC236}">
                <a16:creationId xmlns:a16="http://schemas.microsoft.com/office/drawing/2014/main" id="{D7E1B95D-4677-92B3-A498-C96397D1091C}"/>
              </a:ext>
            </a:extLst>
          </p:cNvPr>
          <p:cNvSpPr txBox="1"/>
          <p:nvPr/>
        </p:nvSpPr>
        <p:spPr>
          <a:xfrm>
            <a:off x="515786" y="6828757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754578753"/>
      </p:ext>
    </p:extLst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 tmFilter="0,0; .5, 0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5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500"/>
                            </p:stCondLst>
                            <p:childTnLst>
                              <p:par>
                                <p:cTn id="47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 tmFilter="0,0; .5, 1; 1, 1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5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9500"/>
                            </p:stCondLst>
                            <p:childTnLst>
                              <p:par>
                                <p:cTn id="58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1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 tmFilter="0,0; .5, 0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3500"/>
                            </p:stCondLst>
                            <p:childTnLst>
                              <p:par>
                                <p:cTn id="79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7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5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47500"/>
                            </p:stCondLst>
                            <p:childTnLst>
                              <p:par>
                                <p:cTn id="10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8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1500"/>
                            </p:stCondLst>
                            <p:childTnLst>
                              <p:par>
                                <p:cTn id="110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9000"/>
                            </p:stCondLst>
                            <p:childTnLst>
                              <p:par>
                                <p:cTn id="121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6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3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10000"/>
                            </p:stCondLst>
                            <p:childTnLst>
                              <p:par>
                                <p:cTn id="13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9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2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14000"/>
                            </p:stCondLst>
                            <p:childTnLst>
                              <p:par>
                                <p:cTn id="15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18500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7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  <p:bldLst>
      <p:bldP spid="18" grpId="0"/>
      <p:bldP spid="18" grpId="1"/>
      <p:bldP spid="9" grpId="0"/>
      <p:bldP spid="45" grpId="0"/>
      <p:bldP spid="45" grpId="1"/>
      <p:bldP spid="48" grpId="0"/>
      <p:bldP spid="48" grpId="1"/>
      <p:bldP spid="51" grpId="0"/>
      <p:bldP spid="51" grpId="1"/>
      <p:bldP spid="54" grpId="0"/>
      <p:bldP spid="54" grpId="1"/>
      <p:bldP spid="57" grpId="0"/>
      <p:bldP spid="57" grpId="1"/>
      <p:bldP spid="60" grpId="0"/>
      <p:bldP spid="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4006F516-EF66-9E41-1C89-8038F5CB8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281044E-1BA0-C9FB-E24A-2DDECC9EF1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2A8D572-ACEA-76FD-DC6E-F13DAF6C3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4B3DDAD-4A79-CDD5-CBA2-E6AC674BC7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3A254EB-D678-CF9D-559D-97E2025B4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3B2E079-07E2-E122-BDAF-342B51DD1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AF812E45-E683-C0F4-A0D8-36F5F292EF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E4463D4-98BE-7FF7-855C-FA5A0855E5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D6CFC1AF-C47B-2CAD-5E3D-AA2B8B5E0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AA27FB80-67EE-F7BB-8507-331B8E17D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3A8D646-B4B3-47D7-0C1C-5B74B40F20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D64954B6-0E4D-C4BA-FB10-90F6F4D79FD2}"/>
              </a:ext>
            </a:extLst>
          </p:cNvPr>
          <p:cNvSpPr txBox="1"/>
          <p:nvPr/>
        </p:nvSpPr>
        <p:spPr>
          <a:xfrm>
            <a:off x="119336" y="702940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21983745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173</Words>
  <Application>Microsoft Office PowerPoint</Application>
  <PresentationFormat>Panorámica</PresentationFormat>
  <Paragraphs>40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Aptos</vt:lpstr>
      <vt:lpstr>Arial</vt:lpstr>
      <vt:lpstr>Book Antiqua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Llegaste tu..........</dc:title>
  <dc:subject>ppsx</dc:subject>
  <dc:creator>jrvallegomez@outlook.es</dc:creator>
  <cp:keywords>poesia</cp:keywords>
  <cp:lastModifiedBy>jose ruiz</cp:lastModifiedBy>
  <cp:revision>16</cp:revision>
  <dcterms:created xsi:type="dcterms:W3CDTF">2012-04-07T09:04:57Z</dcterms:created>
  <dcterms:modified xsi:type="dcterms:W3CDTF">2024-10-03T10:36:50Z</dcterms:modified>
</cp:coreProperties>
</file>