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wdp" ContentType="image/vnd.ms-photo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66" r:id="rId4"/>
  </p:sldIdLst>
  <p:sldSz cx="12192000" cy="68580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r1oxSjqx8gui+ef4tl5D1w==" hashData="RT8ta/UMDTtXIHYNlOcpIpb3R+uPiEbq6/Xc+e/nmXatmTFcfjSxuEdQgE5CCCYizptSZFQ8xIfvU7NaQ65v2Q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15" autoAdjust="0"/>
    <p:restoredTop sz="94660"/>
  </p:normalViewPr>
  <p:slideViewPr>
    <p:cSldViewPr snapToGrid="0">
      <p:cViewPr>
        <p:scale>
          <a:sx n="80" d="100"/>
          <a:sy n="80" d="100"/>
        </p:scale>
        <p:origin x="67" y="-19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6118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6221850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896452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9150060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4" name="Marcador de conteni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5" name="Marcador de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6" name="Marcador de conteni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7" name="Marcador de fech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8" name="Marcador de pie de págin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Marcador de número de diapositiv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0960324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fech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4" name="Marcador de pie de págin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Marcador de número de diapositiv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5630722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fech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3" name="Marcador de pie de págin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7273667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881462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posición de imagen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Marcador de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el estilo de texto del patrón</a:t>
            </a:r>
          </a:p>
        </p:txBody>
      </p:sp>
      <p:sp>
        <p:nvSpPr>
          <p:cNvPr id="5" name="Marcador de fech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9704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6059049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27862459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17298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</a:p>
        </p:txBody>
      </p:sp>
      <p:sp>
        <p:nvSpPr>
          <p:cNvPr id="3" name="Marcador de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el estilo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</a:p>
        </p:txBody>
      </p:sp>
      <p:sp>
        <p:nvSpPr>
          <p:cNvPr id="4" name="Marcador de fech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ECAE86-7854-4A3A-A626-D03787D32376}" type="datetimeFigureOut">
              <a:rPr lang="es-ES" smtClean="0"/>
              <a:t>18/05/2024</a:t>
            </a:fld>
            <a:endParaRPr lang="es-ES"/>
          </a:p>
        </p:txBody>
      </p:sp>
      <p:sp>
        <p:nvSpPr>
          <p:cNvPr id="5" name="Marcador de pie de página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Marcador de número de diapositiva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D144AA-8E5F-4FCD-AF73-184B5976DD92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310663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09600" y="6245225"/>
            <a:ext cx="28448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21190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 kern="12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cs typeface="Arial" panose="020B0604020202020204" pitchFamily="34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jpg"/><Relationship Id="rId3" Type="http://schemas.openxmlformats.org/officeDocument/2006/relationships/image" Target="../media/image1.jpg"/><Relationship Id="rId7" Type="http://schemas.microsoft.com/office/2007/relationships/hdphoto" Target="../media/hdphoto1.wdp"/><Relationship Id="rId12" Type="http://schemas.openxmlformats.org/officeDocument/2006/relationships/image" Target="../media/image9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11" Type="http://schemas.openxmlformats.org/officeDocument/2006/relationships/image" Target="../media/image8.jpg"/><Relationship Id="rId5" Type="http://schemas.openxmlformats.org/officeDocument/2006/relationships/image" Target="../media/image3.gif"/><Relationship Id="rId10" Type="http://schemas.openxmlformats.org/officeDocument/2006/relationships/image" Target="../media/image7.jpg"/><Relationship Id="rId4" Type="http://schemas.openxmlformats.org/officeDocument/2006/relationships/image" Target="../media/image2.jpg"/><Relationship Id="rId9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1.png"/><Relationship Id="rId10" Type="http://schemas.openxmlformats.org/officeDocument/2006/relationships/image" Target="../media/image1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9"/>
          <p:cNvPicPr>
            <a:picLocks noChangeAspect="1" noChangeArrowheads="1"/>
          </p:cNvPicPr>
          <p:nvPr/>
        </p:nvPicPr>
        <p:blipFill rotWithShape="1">
          <a:blip r:embed="rId3">
            <a:biLevel thresh="7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8286"/>
          <a:stretch/>
        </p:blipFill>
        <p:spPr bwMode="auto">
          <a:xfrm>
            <a:off x="350981" y="914400"/>
            <a:ext cx="11536219" cy="558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671" b="13671"/>
          <a:stretch/>
        </p:blipFill>
        <p:spPr bwMode="auto">
          <a:xfrm>
            <a:off x="350982" y="914400"/>
            <a:ext cx="11536218" cy="558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Rectángulo 15"/>
          <p:cNvSpPr/>
          <p:nvPr/>
        </p:nvSpPr>
        <p:spPr>
          <a:xfrm>
            <a:off x="1012723" y="206514"/>
            <a:ext cx="6528619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4000" b="1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Lévate mis alas y volé</a:t>
            </a: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7D9CC338-B7AF-6373-793B-665B718FFFD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6" y="914400"/>
            <a:ext cx="11471564" cy="5588000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Rectángulo 6">
            <a:extLst>
              <a:ext uri="{FF2B5EF4-FFF2-40B4-BE49-F238E27FC236}">
                <a16:creationId xmlns:a16="http://schemas.microsoft.com/office/drawing/2014/main" id="{BD49BDAC-2DE2-CC79-243A-23552143568A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B0F0"/>
          </a:solidFill>
        </p:spPr>
        <p:style>
          <a:lnRef idx="2">
            <a:schemeClr val="dk1">
              <a:shade val="50000"/>
            </a:schemeClr>
          </a:lnRef>
          <a:fillRef idx="1">
            <a:schemeClr val="dk1"/>
          </a:fillRef>
          <a:effectRef idx="0">
            <a:schemeClr val="dk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Imagen 7">
            <a:extLst>
              <a:ext uri="{FF2B5EF4-FFF2-40B4-BE49-F238E27FC236}">
                <a16:creationId xmlns:a16="http://schemas.microsoft.com/office/drawing/2014/main" id="{28EB1B82-8123-7FEA-5AB4-5C514D1A68F5}"/>
              </a:ext>
            </a:extLst>
          </p:cNvPr>
          <p:cNvPicPr>
            <a:picLocks noChangeAspect="1"/>
          </p:cNvPicPr>
          <p:nvPr/>
        </p:nvPicPr>
        <p:blipFill rotWithShape="1"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artisticCement/>
                    </a14:imgEffect>
                    <a14:imgEffect>
                      <a14:saturation sat="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28974"/>
          <a:stretch/>
        </p:blipFill>
        <p:spPr>
          <a:xfrm>
            <a:off x="1" y="26126"/>
            <a:ext cx="12192000" cy="6857999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pic>
        <p:nvPicPr>
          <p:cNvPr id="9" name="Imagen 8">
            <a:extLst>
              <a:ext uri="{FF2B5EF4-FFF2-40B4-BE49-F238E27FC236}">
                <a16:creationId xmlns:a16="http://schemas.microsoft.com/office/drawing/2014/main" id="{8119632B-C5AD-C5DB-C793-C89C885804A2}"/>
              </a:ext>
            </a:extLst>
          </p:cNvPr>
          <p:cNvPicPr>
            <a:picLocks noChangeAspect="1"/>
          </p:cNvPicPr>
          <p:nvPr/>
        </p:nvPicPr>
        <p:blipFill rotWithShape="1"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29131"/>
          <a:stretch/>
        </p:blipFill>
        <p:spPr>
          <a:xfrm>
            <a:off x="0" y="0"/>
            <a:ext cx="12197687" cy="683187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10" name="Rectángulo 9">
            <a:extLst>
              <a:ext uri="{FF2B5EF4-FFF2-40B4-BE49-F238E27FC236}">
                <a16:creationId xmlns:a16="http://schemas.microsoft.com/office/drawing/2014/main" id="{9E2FFC35-8830-3D82-4CA9-38A0D2E95C92}"/>
              </a:ext>
            </a:extLst>
          </p:cNvPr>
          <p:cNvSpPr/>
          <p:nvPr/>
        </p:nvSpPr>
        <p:spPr>
          <a:xfrm>
            <a:off x="31845" y="823635"/>
            <a:ext cx="6064155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8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Hoy quise volar y no pude hacerlo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Hoy abrí mis alas para volar y estaban rotas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Mire mis alas rotas echas pedazos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No alzaron el vuelo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No pudieron porque estaban echa pedazos</a:t>
            </a:r>
          </a:p>
          <a:p>
            <a:pPr algn="ctr"/>
            <a:r>
              <a:rPr lang="es-ES" sz="28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No hice  más que cerrar  los ojos y llorar De dolor e impotencia llorar y llorar</a:t>
            </a:r>
          </a:p>
        </p:txBody>
      </p:sp>
      <p:sp>
        <p:nvSpPr>
          <p:cNvPr id="11" name="Rectángulo 10">
            <a:extLst>
              <a:ext uri="{FF2B5EF4-FFF2-40B4-BE49-F238E27FC236}">
                <a16:creationId xmlns:a16="http://schemas.microsoft.com/office/drawing/2014/main" id="{8C1323A6-4AF7-BD4A-DD38-41258043A5AE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12" name="Picture 1033" descr="kasy">
            <a:extLst>
              <a:ext uri="{FF2B5EF4-FFF2-40B4-BE49-F238E27FC236}">
                <a16:creationId xmlns:a16="http://schemas.microsoft.com/office/drawing/2014/main" id="{42F83CDB-E27B-8172-F31A-9B0553F4E4C0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biLevel thresh="25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54"/>
          <a:stretch/>
        </p:blipFill>
        <p:spPr bwMode="auto">
          <a:xfrm>
            <a:off x="0" y="0"/>
            <a:ext cx="12192000" cy="6878472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5" name="Picture 1033" descr="kasy">
            <a:extLst>
              <a:ext uri="{FF2B5EF4-FFF2-40B4-BE49-F238E27FC236}">
                <a16:creationId xmlns:a16="http://schemas.microsoft.com/office/drawing/2014/main" id="{2533770B-3D35-145D-C12D-8344215268AD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903" b="12854"/>
          <a:stretch/>
        </p:blipFill>
        <p:spPr bwMode="auto">
          <a:xfrm>
            <a:off x="-11372" y="13063"/>
            <a:ext cx="12203372" cy="6878471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034">
            <a:extLst>
              <a:ext uri="{FF2B5EF4-FFF2-40B4-BE49-F238E27FC236}">
                <a16:creationId xmlns:a16="http://schemas.microsoft.com/office/drawing/2014/main" id="{CE1439DD-C17D-591C-92FF-7E7FF3E665DF}"/>
              </a:ext>
            </a:extLst>
          </p:cNvPr>
          <p:cNvSpPr>
            <a:spLocks noChangeArrowheads="1"/>
          </p:cNvSpPr>
          <p:nvPr/>
        </p:nvSpPr>
        <p:spPr bwMode="auto">
          <a:xfrm>
            <a:off x="252980" y="315303"/>
            <a:ext cx="3166495" cy="62478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Luego pensé Que hare?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Como reparo mis alas?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Así no podré volar nunca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Tome hilo y aguja para repararlas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Pero no puede hacerlo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Porque mi amor era poco igual que mi voluntad Porque mi tristeza era mucha y mi dolor muy fuerte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Me volví a sentar y a cerrar los ojos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Mi falta de voluntad y mis pocas ganas de vivir no dejar hacer mas que eso sentarme y llora solo llorar</a:t>
            </a:r>
            <a:endParaRPr lang="es-ES" altLang="es-ES" sz="2000" i="1" dirty="0">
              <a:solidFill>
                <a:srgbClr val="FF0000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18" name="Rectángulo 17">
            <a:extLst>
              <a:ext uri="{FF2B5EF4-FFF2-40B4-BE49-F238E27FC236}">
                <a16:creationId xmlns:a16="http://schemas.microsoft.com/office/drawing/2014/main" id="{880B2C70-135D-25B0-22CE-97B54B32BD5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4" name="Picture 1035">
            <a:extLst>
              <a:ext uri="{FF2B5EF4-FFF2-40B4-BE49-F238E27FC236}">
                <a16:creationId xmlns:a16="http://schemas.microsoft.com/office/drawing/2014/main" id="{5CB353BF-DDAF-0B65-899D-6051CFF275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7812" b="7812"/>
          <a:stretch/>
        </p:blipFill>
        <p:spPr bwMode="auto">
          <a:xfrm>
            <a:off x="0" y="0"/>
            <a:ext cx="12192000" cy="6858000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Rectángulo 34">
            <a:extLst>
              <a:ext uri="{FF2B5EF4-FFF2-40B4-BE49-F238E27FC236}">
                <a16:creationId xmlns:a16="http://schemas.microsoft.com/office/drawing/2014/main" id="{DD4AA9A2-7ABD-1FE7-FEB2-0F5EE39F4504}"/>
              </a:ext>
            </a:extLst>
          </p:cNvPr>
          <p:cNvSpPr/>
          <p:nvPr/>
        </p:nvSpPr>
        <p:spPr>
          <a:xfrm>
            <a:off x="7000448" y="612844"/>
            <a:ext cx="4362734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De pronto vi. tu mano frente de mi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y me ofreció pararme de allí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levanté la mirada vi. tus ojos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y tu sonrisa me eche a tus brazos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y llore hasta mas no poder hacerlo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De pronto descubrí como mis alas se reparaban y el dolor se iba de mi y el amor regresaba a mí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¡Ahora podré volar me dije ¡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Mis alas esta lista y mi corazón tiene amor Que espero para hacerlo?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Lévate mis alas y volé</a:t>
            </a:r>
          </a:p>
          <a:p>
            <a:pPr algn="ctr"/>
            <a:r>
              <a:rPr lang="es-ES" sz="2000" i="1" dirty="0">
                <a:solidFill>
                  <a:srgbClr val="FF0000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Muy alto </a:t>
            </a:r>
          </a:p>
        </p:txBody>
      </p:sp>
      <p:sp>
        <p:nvSpPr>
          <p:cNvPr id="36" name="Rectángulo 35">
            <a:extLst>
              <a:ext uri="{FF2B5EF4-FFF2-40B4-BE49-F238E27FC236}">
                <a16:creationId xmlns:a16="http://schemas.microsoft.com/office/drawing/2014/main" id="{C3896C5B-7797-4CEB-BE51-6D08AF4A5C0B}"/>
              </a:ext>
            </a:extLst>
          </p:cNvPr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37" name="Picture 1039">
            <a:extLst>
              <a:ext uri="{FF2B5EF4-FFF2-40B4-BE49-F238E27FC236}">
                <a16:creationId xmlns:a16="http://schemas.microsoft.com/office/drawing/2014/main" id="{37108ECE-7286-7EDA-5887-D1240F47F2B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/>
        </p:blipFill>
        <p:spPr bwMode="auto">
          <a:xfrm>
            <a:off x="333375" y="400049"/>
            <a:ext cx="11544299" cy="6086475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8" name="Imagen 37">
            <a:extLst>
              <a:ext uri="{FF2B5EF4-FFF2-40B4-BE49-F238E27FC236}">
                <a16:creationId xmlns:a16="http://schemas.microsoft.com/office/drawing/2014/main" id="{ECE0D825-2CDD-455B-C7FA-078DE0D69EED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3374" y="400048"/>
            <a:ext cx="11544299" cy="6086475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39" name="Rectángulo 38">
            <a:extLst>
              <a:ext uri="{FF2B5EF4-FFF2-40B4-BE49-F238E27FC236}">
                <a16:creationId xmlns:a16="http://schemas.microsoft.com/office/drawing/2014/main" id="{1487F42C-CCAE-3461-2E75-F79A86975DB0}"/>
              </a:ext>
            </a:extLst>
          </p:cNvPr>
          <p:cNvSpPr/>
          <p:nvPr/>
        </p:nvSpPr>
        <p:spPr>
          <a:xfrm>
            <a:off x="634478" y="917209"/>
            <a:ext cx="448556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Abrí los ojos y me dije que lindo sueño !!!!!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Ojala que fuera real!!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Y realmente pudiera volar pero todo era un sueño Que tuve y no era real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Pero entendí algo en mi sueño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Que tengo amor , sueños y voluntad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Que mis alas están rotas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Pero que con tu mano y tu sonrisa la puedo reparar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 Que un día levantare el vuelo Y volare</a:t>
            </a:r>
          </a:p>
          <a:p>
            <a:pPr algn="ctr"/>
            <a:r>
              <a:rPr lang="es-ES" sz="2000" b="1" i="1" dirty="0">
                <a:solidFill>
                  <a:schemeClr val="bg1"/>
                </a:solidFill>
                <a:effectLst/>
                <a:latin typeface="Verdana" panose="020B0604030504040204" pitchFamily="34" charset="0"/>
                <a:ea typeface="Verdana" panose="020B0604030504040204" pitchFamily="34" charset="0"/>
                <a:cs typeface="Times New Roman" panose="02020603050405020304" pitchFamily="18" charset="0"/>
              </a:rPr>
              <a:t>Y eso solo por ti lo hare</a:t>
            </a:r>
          </a:p>
        </p:txBody>
      </p:sp>
      <p:sp>
        <p:nvSpPr>
          <p:cNvPr id="40" name="CuadroTexto 39">
            <a:extLst>
              <a:ext uri="{FF2B5EF4-FFF2-40B4-BE49-F238E27FC236}">
                <a16:creationId xmlns:a16="http://schemas.microsoft.com/office/drawing/2014/main" id="{2AF59F06-4A4B-F0C6-5217-EBADD17114A9}"/>
              </a:ext>
            </a:extLst>
          </p:cNvPr>
          <p:cNvSpPr txBox="1"/>
          <p:nvPr/>
        </p:nvSpPr>
        <p:spPr>
          <a:xfrm>
            <a:off x="9928889" y="5610432"/>
            <a:ext cx="17059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4000" i="1" dirty="0" err="1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</a:rPr>
              <a:t>jrvg</a:t>
            </a:r>
            <a:endParaRPr lang="es-ES" sz="4000" i="1" dirty="0">
              <a:solidFill>
                <a:schemeClr val="bg1"/>
              </a:solidFill>
              <a:latin typeface="Verdana" panose="020B0604030504040204" pitchFamily="34" charset="0"/>
              <a:ea typeface="Verdana" panose="020B0604030504040204" pitchFamily="34" charset="0"/>
            </a:endParaRPr>
          </a:p>
        </p:txBody>
      </p:sp>
      <p:sp>
        <p:nvSpPr>
          <p:cNvPr id="41" name="CuadroTexto 40">
            <a:extLst>
              <a:ext uri="{FF2B5EF4-FFF2-40B4-BE49-F238E27FC236}">
                <a16:creationId xmlns:a16="http://schemas.microsoft.com/office/drawing/2014/main" id="{8D1D5BAF-CEB8-D35A-29A7-4BB93156AF52}"/>
              </a:ext>
            </a:extLst>
          </p:cNvPr>
          <p:cNvSpPr txBox="1"/>
          <p:nvPr/>
        </p:nvSpPr>
        <p:spPr>
          <a:xfrm>
            <a:off x="252980" y="7055893"/>
            <a:ext cx="25854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jrvallegomez@outlook.es</a:t>
            </a:r>
          </a:p>
        </p:txBody>
      </p:sp>
    </p:spTree>
    <p:extLst>
      <p:ext uri="{BB962C8B-B14F-4D97-AF65-F5344CB8AC3E}">
        <p14:creationId xmlns:p14="http://schemas.microsoft.com/office/powerpoint/2010/main" val="3589611004"/>
      </p:ext>
    </p:extLst>
  </p:cSld>
  <p:clrMapOvr>
    <a:masterClrMapping/>
  </p:clrMapOvr>
  <p:transition spd="med" advClick="0" advTm="0">
    <p:sndAc>
      <p:stSnd loop="1">
        <p:snd r:embed="rId2" name="aullñ01dio1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indefinite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7" dur="indefinite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0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2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10" presetClass="entr" presetSubtype="0" fill="hold" grpId="1" nodeType="afterEffect">
                                  <p:stCondLst>
                                    <p:cond delay="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13000"/>
                            </p:stCondLst>
                            <p:childTnLst>
                              <p:par>
                                <p:cTn id="17" presetID="23" presetClass="exit" presetSubtype="20" fill="hold" grpId="0" nodeType="afterEffect">
                                  <p:stCondLst>
                                    <p:cond delay="6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8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(6*min(max(ppt_w*ppt_h,.3),1)-7.4)/-.7*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(6*min(max(ppt_w*ppt_h,.3),1)-7.4)/-.7*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26000"/>
                            </p:stCondLst>
                            <p:childTnLst>
                              <p:par>
                                <p:cTn id="23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>
                            <p:stCondLst>
                              <p:cond delay="29000"/>
                            </p:stCondLst>
                            <p:childTnLst>
                              <p:par>
                                <p:cTn id="27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31000"/>
                            </p:stCondLst>
                            <p:childTnLst>
                              <p:par>
                                <p:cTn id="31" presetID="10" presetClass="exit" presetSubtype="0" fill="hold" nodeType="afterEffect">
                                  <p:stCondLst>
                                    <p:cond delay="4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2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>
                            <p:stCondLst>
                              <p:cond delay="37000"/>
                            </p:stCondLst>
                            <p:childTnLst>
                              <p:par>
                                <p:cTn id="3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indefinite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40" dur="indefinite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39000"/>
                            </p:stCondLst>
                            <p:childTnLst>
                              <p:par>
                                <p:cTn id="42" presetID="55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7" presetClass="emph" presetSubtype="0" fill="remove" grpId="1" nodeType="withEffect">
                                  <p:stCondLst>
                                    <p:cond delay="12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48" dur="250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49" dur="250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50" dur="250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51" dur="2500" autoRev="1" fill="remove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41" presetClass="exit" presetSubtype="0" fill="hold" grpId="2" nodeType="withEffect">
                                  <p:stCondLst>
                                    <p:cond delay="2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53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7" dur="5000" tmFilter="0,0; .5, 0; 1, 1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88000"/>
                            </p:stCondLst>
                            <p:childTnLst>
                              <p:par>
                                <p:cTn id="60" presetID="14" presetClass="entr" presetSubtype="5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2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>
                            <p:stCondLst>
                              <p:cond delay="90000"/>
                            </p:stCondLst>
                            <p:childTnLst>
                              <p:par>
                                <p:cTn id="67" presetID="14" presetClass="entr" presetSubtype="5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69" dur="2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0" fill="hold">
                            <p:stCondLst>
                              <p:cond delay="94000"/>
                            </p:stCondLst>
                            <p:childTnLst>
                              <p:par>
                                <p:cTn id="71" presetID="27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3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4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5" dur="1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6" presetID="41" presetClass="exit" presetSubtype="0" fill="hold" grpId="1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77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9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0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81" dur="5000" tmFilter="0,0; .5, 0; 1, 1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>
                            <p:stCondLst>
                              <p:cond delay="154500"/>
                            </p:stCondLst>
                            <p:childTnLst>
                              <p:par>
                                <p:cTn id="84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6" dur="3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>
                            <p:stCondLst>
                              <p:cond delay="157500"/>
                            </p:stCondLst>
                            <p:childTnLst>
                              <p:par>
                                <p:cTn id="88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0" dur="30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1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indefinite"/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5"/>
                                      </p:to>
                                    </p:set>
                                    <p:animEffect filter="image" prLst="opacity: 0.5">
                                      <p:cBhvr rctx="IE">
                                        <p:cTn id="93" dur="indefinite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>
                            <p:stCondLst>
                              <p:cond delay="160500"/>
                            </p:stCondLst>
                            <p:childTnLst>
                              <p:par>
                                <p:cTn id="95" presetID="41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7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8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1" dur="5000" tmFilter="0,0; .5, 1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2" presetID="19" presetClass="emph" presetSubtype="0" fill="hold" grpId="1" nodeType="withEffect">
                                  <p:stCondLst>
                                    <p:cond delay="9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103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104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105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106" dur="5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7" presetID="41" presetClass="exit" presetSubtype="0" fill="hold" grpId="2" nodeType="withEffect">
                                  <p:stCondLst>
                                    <p:cond delay="18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 calcmode="lin" valueType="num">
                                      <p:cBhvr>
                                        <p:cTn id="108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50000">
                                          <p:val>
                                            <p:strVal val="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9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0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50000">
                                          <p:val>
                                            <p:strVal val="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h/1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1" dur="50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0">
                                          <p:val>
                                            <p:strVal val="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ppt_w/1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12" dur="5000" tmFilter="0,0; .5, 0; 1, 1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4" fill="hold">
                            <p:stCondLst>
                              <p:cond delay="227000"/>
                            </p:stCondLst>
                            <p:childTnLst>
                              <p:par>
                                <p:cTn id="11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7" dur="20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8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0" dur="20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3" dur="20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4" presetID="9" presetClass="emph" presetSubtype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125" dur="indefinite"/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75"/>
                                      </p:to>
                                    </p:set>
                                    <p:animEffect filter="image" prLst="opacity: 0.75">
                                      <p:cBhvr rctx="IE">
                                        <p:cTn id="126" dur="indefinite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>
                            <p:stCondLst>
                              <p:cond delay="229000"/>
                            </p:stCondLst>
                            <p:childTnLst>
                              <p:par>
                                <p:cTn id="128" presetID="1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0" presetID="24" presetClass="emph" presetSubtype="0" fill="hold" grpId="1" nodeType="withEffect">
                                  <p:stCondLst>
                                    <p:cond delay="10000"/>
                                  </p:stCondLst>
                                  <p:iterate type="wd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131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2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animClr clrSpc="hsl" dir="cw">
                                      <p:cBhvr>
                                        <p:cTn id="133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12549" l="-25098"/>
                                      </p:by>
                                    </p:animClr>
                                    <p:set>
                                      <p:cBhvr>
                                        <p:cTn id="134" dur="5000" fill="hold"/>
                                        <p:tgtEl>
                                          <p:spTgt spid="3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xit" presetSubtype="0" fill="hold" grpId="2" nodeType="withEffect">
                                  <p:stCondLst>
                                    <p:cond delay="17000"/>
                                  </p:stCondLst>
                                  <p:iterate type="wd">
                                    <p:tmAbs val="500"/>
                                  </p:iterate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7" fill="hold">
                            <p:stCondLst>
                              <p:cond delay="283501"/>
                            </p:stCondLst>
                            <p:childTnLst>
                              <p:par>
                                <p:cTn id="138" presetID="26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0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1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2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3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4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5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46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7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48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49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0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51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2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153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4" fill="hold">
                            <p:stCondLst>
                              <p:cond delay="290001"/>
                            </p:stCondLst>
                            <p:childTnLst>
                              <p:par>
                                <p:cTn id="155" presetID="10" presetClass="entr" presetSubtype="0" fill="hold" grpId="0" nodeType="after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7" dur="30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" grpId="0"/>
      <p:bldP spid="16" grpId="1"/>
      <p:bldP spid="7" grpId="0" animBg="1"/>
      <p:bldP spid="10" grpId="0"/>
      <p:bldP spid="10" grpId="1"/>
      <p:bldP spid="10" grpId="2"/>
      <p:bldP spid="11" grpId="0" animBg="1"/>
      <p:bldP spid="17" grpId="0"/>
      <p:bldP spid="17" grpId="1"/>
      <p:bldP spid="18" grpId="0" animBg="1"/>
      <p:bldP spid="35" grpId="0"/>
      <p:bldP spid="35" grpId="1"/>
      <p:bldP spid="35" grpId="2"/>
      <p:bldP spid="36" grpId="0" animBg="1"/>
      <p:bldP spid="39" grpId="0"/>
      <p:bldP spid="39" grpId="1"/>
      <p:bldP spid="39" grpId="2"/>
      <p:bldP spid="40" grpId="0"/>
      <p:bldP spid="41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152400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altLang="es-ES" sz="6000" b="1">
                <a:solidFill>
                  <a:srgbClr val="000000"/>
                </a:solidFill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  <a:t> </a:t>
            </a:r>
            <a:br>
              <a:rPr lang="es-ES" altLang="es-ES" sz="48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solidFill>
                  <a:srgbClr val="000000"/>
                </a:solidFill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2667000" y="4724401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altLang="es-ES" b="1">
                <a:solidFill>
                  <a:srgbClr val="000000"/>
                </a:solidFill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b="1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alt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354842" y="6974006"/>
            <a:ext cx="5868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dirty="0"/>
              <a:t>…</a:t>
            </a:r>
          </a:p>
        </p:txBody>
      </p:sp>
    </p:spTree>
  </p:cSld>
  <p:clrMapOvr>
    <a:masterClrMapping/>
  </p:clrMapOvr>
  <p:transition spd="slow" advClick="0" advTm="0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154</TotalTime>
  <Words>324</Words>
  <Application>Microsoft Office PowerPoint</Application>
  <PresentationFormat>Panorámica</PresentationFormat>
  <Paragraphs>39</Paragraphs>
  <Slides>2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2</vt:i4>
      </vt:variant>
    </vt:vector>
  </HeadingPairs>
  <TitlesOfParts>
    <vt:vector size="9" baseType="lpstr">
      <vt:lpstr>Arial</vt:lpstr>
      <vt:lpstr>Calibri</vt:lpstr>
      <vt:lpstr>Calibri Light</vt:lpstr>
      <vt:lpstr>Kristen ITC</vt:lpstr>
      <vt:lpstr>Verdana</vt:lpstr>
      <vt:lpstr>Tema de Office</vt:lpstr>
      <vt:lpstr>Diseño predeterminado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Lévate mis alas y volé...</dc:title>
  <dc:creator>jrvallegomez@outlook.es</dc:creator>
  <cp:keywords>poesia</cp:keywords>
  <cp:lastModifiedBy>jose ruiz</cp:lastModifiedBy>
  <cp:revision>15</cp:revision>
  <dcterms:created xsi:type="dcterms:W3CDTF">2023-04-27T10:34:34Z</dcterms:created>
  <dcterms:modified xsi:type="dcterms:W3CDTF">2024-05-18T12:57:05Z</dcterms:modified>
</cp:coreProperties>
</file>