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D8q5fkW/1C4QnES5cdjvw==" hashData="tDqeOGUA2DSe25hcNVm5cgB97/ZDYL3mhWAP+9oZ0Ej5UCWII+Ez9h03kzoZSFJr/dCOCHDvwMCHKrAYFVwP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80" d="100"/>
          <a:sy n="80" d="100"/>
        </p:scale>
        <p:origin x="1152" y="6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ABD8D3-D82F-9BA3-7BEB-10F6E6E991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B0C78BE-079C-E35D-4F70-42F44BB022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2DE48D-A94E-CA1A-D04C-A69FF99CF3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9022792-5545-DC88-DE18-01EE2CD855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AF03C94-B083-F283-CB9F-C0C082BF06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89783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0B8647-23F3-5B1F-0FA3-4E97B672E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70E63E-66B9-986A-D22D-3090C2337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1B46E7-7BFA-D3BF-433C-1FB81F47C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9E3D96-B6C0-11E9-50EE-0952CBCC87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109ACDC-8A93-DBAF-7FDA-C31D8496F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38276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D09B7B-44A6-B5B0-9A6D-1F734CDB17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DCD48B36-8283-21EC-1C5C-79B183ECFB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B016A0D-CE51-059F-1445-14AEBFE8F4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FC5CBB-8CEB-3712-CC01-A8B617E61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698E43-8227-BB46-482D-E78DB0E0E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603971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09AB93C-A0B2-544A-22E3-4840C32115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947F4DF-B862-C1DC-680D-ADBD4E48F96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DDDF832-F39A-E08C-A68A-6FCCC62651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94838568-40C5-C46B-509E-2E109F96F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BEEAED8-52CD-044B-0171-AFA52F942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21C1AEE-02C3-FFA1-D667-04E6F7DDF7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90886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4512C8-C68B-94BC-23C9-33CED1CB7C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9F7706D-E329-F7EE-F795-9E5A9AC074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0A63893-C02B-5C17-41D0-90F8BFFF19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B888A618-C1A3-C837-8E41-6C72F49B70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15D0878-B262-A053-AEFB-F12B1B805D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E4512BD-2B1B-635D-146F-FE57BD959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549B8E78-6A62-BD09-2EF6-6B83F4549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CC643C88-2092-0325-B159-7030A91D9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402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FF0042-070D-A6F3-68D7-5EF21F2ED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F4946E-1300-544C-ECB5-6706971E4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0EAD3100-BB71-605C-4201-00D0C70380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8963D184-BEF9-1922-E69F-E9B1DF5168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3461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76C40798-82A3-407B-07F9-043CA03DD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97B91B40-2411-F80B-02F9-819391AC4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0598EF4-0A53-8E74-5F1C-97C942337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0949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3AF895-1E41-2ED2-0704-CA0A7364F1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CC89178-4B8B-6C09-DEE6-0A1734AA6E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C143B772-28E6-FD92-D52F-10DA00503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135D15-C1E0-C50A-1D26-1932B7381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36022DD-68BD-649D-5CC3-883FF7B371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9E32CA4-B63C-40A0-2E44-81AFB5C7C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93342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A6F127A-9260-4F77-A461-1314682F08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D573253-13BC-9B86-1572-6F69B50CAE4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FAF579A-1279-EAEB-44A4-883EE03E5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DA221FD-E382-8775-F8CA-FFCA067937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41B6021-24ED-CB09-99A4-C8735B946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EC63015-5F01-3BAD-28A3-9FF33E9392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94781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127AC6-C8FC-9069-1C1F-4E7E2C5468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3BE7C0C-97CA-1B1D-5AFE-AFF8E53D91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2C54EAD-5E9B-0BEF-122C-9CAC199B24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0670E2F-9829-1E9D-1054-4D348DDACC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DC72CF-2794-73A2-2931-B378B9E037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60734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6A83EE5-787D-50E2-0345-5ABA3730295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36F9A01-9834-846E-0419-106F48213E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18073B1-5DAA-4675-3B4E-4A1D81FF8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09AE7B-A27F-3FDE-ECFC-1EA7B58784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6B9ECF3-D2D3-BEE9-130B-67C865A2F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34165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DE625A9-D0D4-F04E-CCE6-E754179B62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0B7923C-5E8D-ECB5-ED57-66B0218259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28B3059-DAA2-0567-5603-A458192995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570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3C1308E-EAAF-3F77-A986-6DBFB56E1D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B816C98-AD0C-DE85-6E62-7203AB06BD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D00EC0B-A5F8-9023-607E-6BDF0A67EE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C37E9B-4477-4FED-9FE3-77EF3A98F4F3}" type="datetimeFigureOut">
              <a:rPr lang="es-ES" smtClean="0"/>
              <a:t>23/06/2024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076CCAD-487F-E042-9D05-717F2A384B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5B27DFD-ACAB-562B-353C-F41E9E2714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61AA88-C838-470A-8520-2E3ACCFC1FA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72945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EF86ED08-1A0A-2EB1-ECD1-069A33ED1B20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68921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13" Type="http://schemas.openxmlformats.org/officeDocument/2006/relationships/image" Target="../media/image9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12" Type="http://schemas.openxmlformats.org/officeDocument/2006/relationships/hyperlink" Target="mailto:jrvallegomez@outlook.es" TargetMode="Externa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>
            <a:extLst>
              <a:ext uri="{FF2B5EF4-FFF2-40B4-BE49-F238E27FC236}">
                <a16:creationId xmlns:a16="http://schemas.microsoft.com/office/drawing/2014/main" id="{48F8B36F-8B8D-A6B9-BE2A-1DB70A40BC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6096000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>
            <a:extLst>
              <a:ext uri="{FF2B5EF4-FFF2-40B4-BE49-F238E27FC236}">
                <a16:creationId xmlns:a16="http://schemas.microsoft.com/office/drawing/2014/main" id="{ECAFF791-4923-2D19-883C-44F12DA3F7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9599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CFB311A9-4D66-658E-A9D6-DB83F8932B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429000"/>
            <a:ext cx="609599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>
            <a:extLst>
              <a:ext uri="{FF2B5EF4-FFF2-40B4-BE49-F238E27FC236}">
                <a16:creationId xmlns:a16="http://schemas.microsoft.com/office/drawing/2014/main" id="{7947943F-ADAC-C853-9C03-56AC09361A7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5996" y="3445728"/>
            <a:ext cx="6096004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EE03AEF9-31A8-87EE-1EB6-5D707CC072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7" r="287"/>
          <a:stretch/>
        </p:blipFill>
        <p:spPr bwMode="auto">
          <a:xfrm>
            <a:off x="-2" y="-11080"/>
            <a:ext cx="12192001" cy="68674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C6A75150-8EDA-6819-EBBF-69739090E0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2" y="-11080"/>
            <a:ext cx="12192001" cy="68579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A65B34F1-1B54-3C41-4522-4D429496E080}"/>
              </a:ext>
            </a:extLst>
          </p:cNvPr>
          <p:cNvSpPr txBox="1"/>
          <p:nvPr/>
        </p:nvSpPr>
        <p:spPr>
          <a:xfrm>
            <a:off x="119743" y="135672"/>
            <a:ext cx="633548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Le </a:t>
            </a:r>
          </a:p>
          <a:p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 susurró </a:t>
            </a:r>
          </a:p>
          <a:p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     a la brisa</a:t>
            </a:r>
          </a:p>
        </p:txBody>
      </p:sp>
      <p:pic>
        <p:nvPicPr>
          <p:cNvPr id="12" name="Picture 19">
            <a:extLst>
              <a:ext uri="{FF2B5EF4-FFF2-40B4-BE49-F238E27FC236}">
                <a16:creationId xmlns:a16="http://schemas.microsoft.com/office/drawing/2014/main" id="{B93ADF98-4F59-C3D6-DFC4-8468DFEB94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53" r="5553"/>
          <a:stretch/>
        </p:blipFill>
        <p:spPr bwMode="auto">
          <a:xfrm flipH="1">
            <a:off x="-9" y="11082"/>
            <a:ext cx="12192001" cy="68803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6">
            <a:extLst>
              <a:ext uri="{FF2B5EF4-FFF2-40B4-BE49-F238E27FC236}">
                <a16:creationId xmlns:a16="http://schemas.microsoft.com/office/drawing/2014/main" id="{6DF3D8AD-6261-3BB3-B934-371A95F39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84" b="7984"/>
          <a:stretch/>
        </p:blipFill>
        <p:spPr bwMode="auto">
          <a:xfrm flipH="1">
            <a:off x="-24636" y="9493"/>
            <a:ext cx="12192000" cy="68301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7">
            <a:extLst>
              <a:ext uri="{FF2B5EF4-FFF2-40B4-BE49-F238E27FC236}">
                <a16:creationId xmlns:a16="http://schemas.microsoft.com/office/drawing/2014/main" id="{C051773B-22AC-D549-2001-91BAF9939E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4" r="5494"/>
          <a:stretch/>
        </p:blipFill>
        <p:spPr bwMode="auto">
          <a:xfrm>
            <a:off x="-17" y="9493"/>
            <a:ext cx="12192017" cy="684850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9">
            <a:extLst>
              <a:ext uri="{FF2B5EF4-FFF2-40B4-BE49-F238E27FC236}">
                <a16:creationId xmlns:a16="http://schemas.microsoft.com/office/drawing/2014/main" id="{E6115CD2-A945-C34C-AF38-87EB0D3EB0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" b="118"/>
          <a:stretch/>
        </p:blipFill>
        <p:spPr bwMode="auto">
          <a:xfrm flipH="1">
            <a:off x="-24652" y="18317"/>
            <a:ext cx="12192012" cy="680463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0">
            <a:extLst>
              <a:ext uri="{FF2B5EF4-FFF2-40B4-BE49-F238E27FC236}">
                <a16:creationId xmlns:a16="http://schemas.microsoft.com/office/drawing/2014/main" id="{FCF79EE4-0648-B9D2-3700-51D908F8FB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" r="324"/>
          <a:stretch/>
        </p:blipFill>
        <p:spPr bwMode="auto">
          <a:xfrm flipH="1">
            <a:off x="-24660" y="9493"/>
            <a:ext cx="12241278" cy="686523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32">
            <a:extLst>
              <a:ext uri="{FF2B5EF4-FFF2-40B4-BE49-F238E27FC236}">
                <a16:creationId xmlns:a16="http://schemas.microsoft.com/office/drawing/2014/main" id="{9C607FA1-2204-BE5F-ADDE-9BE95993AE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40900" y="5616882"/>
            <a:ext cx="2700337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es-ES" sz="60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60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8" name="Text Box 33">
            <a:extLst>
              <a:ext uri="{FF2B5EF4-FFF2-40B4-BE49-F238E27FC236}">
                <a16:creationId xmlns:a16="http://schemas.microsoft.com/office/drawing/2014/main" id="{B90261EF-D5A9-4536-09FD-E1398802C61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08881" y="6980048"/>
            <a:ext cx="29837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ES" altLang="es-ES" dirty="0">
                <a:latin typeface="Arial" panose="020B0604020202020204" pitchFamily="34" charset="0"/>
                <a:hlinkClick r:id="rId12"/>
              </a:rPr>
              <a:t>jrvallegomez@outlook.es</a:t>
            </a:r>
            <a:endParaRPr lang="es-ES" altLang="es-ES" dirty="0">
              <a:latin typeface="Arial" panose="020B0604020202020204" pitchFamily="34" charset="0"/>
            </a:endParaRPr>
          </a:p>
        </p:txBody>
      </p:sp>
      <p:sp>
        <p:nvSpPr>
          <p:cNvPr id="19" name="Rectangle 17">
            <a:extLst>
              <a:ext uri="{FF2B5EF4-FFF2-40B4-BE49-F238E27FC236}">
                <a16:creationId xmlns:a16="http://schemas.microsoft.com/office/drawing/2014/main" id="{4B34CB15-F81C-882C-8A84-9996939C7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3120" y="6856412"/>
            <a:ext cx="4648880" cy="1745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Llegué en silencio; su cristal vertía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en clara voz el surtidor doliente,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ya un dulce beso de melancolía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temblar mi rostro contemplé en la fuente.</a:t>
            </a:r>
          </a:p>
          <a:p>
            <a:pPr algn="ctr"/>
            <a:endParaRPr lang="es-ES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Nadie pasaba. En el confín espeso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su voz de sombra susurró la brisa;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salió de un árbol suspirante beso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cual una pena sobre una sonrisa.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s-ES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Mi pecho tiene una nostalgia vieja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y halla un amor en su pesar suave.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Todo en un sueño, como el sol, se aleja;</a:t>
            </a:r>
          </a:p>
          <a:p>
            <a:pPr algn="ctr"/>
            <a:endParaRPr lang="es-ES" altLang="es-ES" sz="3600" i="1" dirty="0">
              <a:solidFill>
                <a:schemeClr val="bg1"/>
              </a:solidFill>
              <a:latin typeface="Bell MT" panose="02020503060305020303" pitchFamily="18" charset="0"/>
            </a:endParaRPr>
          </a:p>
          <a:p>
            <a:pPr algn="ctr"/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dice en la fronda su cantar un ave.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Dolor paciente que dolor no deja.</a:t>
            </a:r>
            <a:b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1"/>
                </a:solidFill>
                <a:latin typeface="Bell MT" panose="02020503060305020303" pitchFamily="18" charset="0"/>
              </a:rPr>
              <a:t>¡La mayor pena es la que no se sabe!</a:t>
            </a:r>
          </a:p>
          <a:p>
            <a:pPr algn="ctr"/>
            <a:endParaRPr lang="es-ES" altLang="es-ES" sz="1200" b="1" i="1" dirty="0">
              <a:latin typeface="Microsoft YaHei" panose="020B0503020204020204" pitchFamily="34" charset="-122"/>
            </a:endParaRPr>
          </a:p>
        </p:txBody>
      </p:sp>
      <p:pic>
        <p:nvPicPr>
          <p:cNvPr id="24" name="ALBERTO CORTEZ - EN UN RINCON DEL ALMA cortada">
            <a:hlinkClick r:id="" action="ppaction://media"/>
            <a:extLst>
              <a:ext uri="{FF2B5EF4-FFF2-40B4-BE49-F238E27FC236}">
                <a16:creationId xmlns:a16="http://schemas.microsoft.com/office/drawing/2014/main" id="{64BB6470-9096-78B8-456D-64AE2E644C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5583991" y="7386789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advClick="0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36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indefinite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9" dur="indefinite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5" dur="indefinite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500"/>
                            </p:stCondLst>
                            <p:childTnLst>
                              <p:par>
                                <p:cTn id="28" presetID="23" presetClass="exit" presetSubtype="32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35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85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2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3500"/>
                            </p:stCondLst>
                            <p:childTnLst>
                              <p:par>
                                <p:cTn id="4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8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3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1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2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3500"/>
                            </p:stCondLst>
                            <p:childTnLst>
                              <p:par>
                                <p:cTn id="6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8500"/>
                            </p:stCondLst>
                            <p:childTnLst>
                              <p:par>
                                <p:cTn id="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3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3500"/>
                            </p:stCondLst>
                            <p:childTnLst>
                              <p:par>
                                <p:cTn id="7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8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3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4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4" presetClass="pat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33 -0.00185 L -0.00104 -3.55718 " pathEditMode="relative" rAng="0" ptsTypes="AA">
                                      <p:cBhvr>
                                        <p:cTn id="86" dur="14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8" y="-177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98500"/>
                            </p:stCondLst>
                            <p:childTnLst>
                              <p:par>
                                <p:cTn id="88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3000"/>
                            </p:stCondLst>
                            <p:childTnLst>
                              <p:par>
                                <p:cTn id="105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0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4"/>
                </p:tgtEl>
              </p:cMediaNode>
            </p:audio>
          </p:childTnLst>
        </p:cTn>
      </p:par>
    </p:tnLst>
    <p:bldLst>
      <p:bldP spid="3" grpId="0"/>
      <p:bldP spid="3" grpId="1"/>
      <p:bldP spid="19" grpId="0"/>
      <p:bldP spid="19" grpId="1"/>
      <p:bldP spid="19" grpId="2"/>
      <p:bldP spid="19" grpId="3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0D422362-525E-4376-A8D5-834342DE47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5E559EF8-8FD6-1399-96C1-135FD35BA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580835D-C676-9AEA-0112-9C150B1AC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865D5D4-6EA5-8FAA-AB16-F29932C843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B9CCF06E-91D0-D16E-232D-1250F5A187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F87E2D8-AFC3-3E76-2402-A8E44C97CE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CDAC59A4-50C8-B69A-F9DD-915AE3985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6DAB2FE-3E3B-3C66-18F7-A300A4FED2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BBE76CB-ACA5-4829-86DE-B815A1727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F68790E3-ACF7-5D26-ADB1-2DF5F1134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F177F09E-2D11-41C2-B746-3A241041E8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60C5284-A2A3-03DC-6B76-6CD5E1425927}"/>
              </a:ext>
            </a:extLst>
          </p:cNvPr>
          <p:cNvSpPr txBox="1"/>
          <p:nvPr/>
        </p:nvSpPr>
        <p:spPr>
          <a:xfrm>
            <a:off x="276726" y="7086600"/>
            <a:ext cx="12472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38759411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158</Words>
  <Application>Microsoft Office PowerPoint</Application>
  <PresentationFormat>Panorámica</PresentationFormat>
  <Paragraphs>14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Microsoft YaHei</vt:lpstr>
      <vt:lpstr>Arial</vt:lpstr>
      <vt:lpstr>Bell MT</vt:lpstr>
      <vt:lpstr>Calibri</vt:lpstr>
      <vt:lpstr>Calibri Light</vt:lpstr>
      <vt:lpstr>Kristen ITC</vt:lpstr>
      <vt:lpstr>Tema de Office</vt:lpstr>
      <vt:lpstr>Diseño predeterminado</vt:lpstr>
      <vt:lpstr>Presentación de PowerPoint</vt:lpstr>
      <vt:lpstr>Presentación de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susurró a la brisa......</dc:title>
  <dc:creator>jrvallegomez@outlook.es</dc:creator>
  <cp:keywords>poesia</cp:keywords>
  <cp:lastModifiedBy>jose ruiz</cp:lastModifiedBy>
  <cp:revision>9</cp:revision>
  <dcterms:created xsi:type="dcterms:W3CDTF">2024-01-14T09:16:10Z</dcterms:created>
  <dcterms:modified xsi:type="dcterms:W3CDTF">2024-06-23T07:05:22Z</dcterms:modified>
</cp:coreProperties>
</file>