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68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SHSsK01ZKG4LzDJetOnQ==" hashData="jj4F0rSsgn6QAJH8GxIUdscCMq3v1i2owBjTT3QVpTP9WagA1+9ERWkyivK2C7AkGM22K7CTg1rwePWXnX8y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>
        <p:scale>
          <a:sx n="80" d="100"/>
          <a:sy n="80" d="100"/>
        </p:scale>
        <p:origin x="1104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67F5C-059C-4E30-9317-07B27DD3B462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2A290-0D18-47DA-AD2B-0775D726B9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8449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4160D6-353D-4CB1-8F09-8BCBFF771B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52711E-22E6-4E18-9696-D4237E507C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1F7FE7-2118-4F16-8124-EE35BA6A4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4F2704-EFA4-4D3C-BA8C-564DA973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5804D1-09EB-468E-9CD5-842F2A846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531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30BE93-AE85-49FC-896E-CB0A53B70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9912E8-ECB8-4001-857B-6B235DC8C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9A6E63-579C-4DC3-91E1-DD1D7A780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69F443-E13B-4E30-AFB0-9652304F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95A3709-E2E7-4C32-98C5-7F7B11688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3489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BD2431-5C38-4F94-B8BE-EC6F2CE9A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36F1ED-EC2F-4D0F-88FF-757EBF3D1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4C8349-F586-45E4-A1C7-18316E5EE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2D5648-28C0-4CAA-B3CF-3B2389766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0BF771-CB50-4A15-892A-3F8E34EC5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86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54ABEF-F212-48EC-8350-B8CC81AD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0DC367-C116-4CC8-982A-F60884D14F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0BDCFF-738C-4F3F-B687-E877A985A7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E2D24E-E99B-4705-8F11-AF032CB8D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4BDBB1-3433-41B8-9A56-1616B2F5B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FA5CE1D-911B-4B2F-95C6-9569FEE08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534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D00E89-151C-451E-93C6-D4313C93E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4CDC99-C4CA-468E-9EB1-034949766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F47EFE-7704-4AF3-8D8C-C9F50FB046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B286C04-A7D4-4D08-9107-96BDB404DD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B0C2F26-201A-4892-9C13-590CCBF982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D668E62-C517-48BE-9262-5911E2F5C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B27069-43A4-4908-80ED-C537B8C1A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EC7C680-D391-4B24-9DCB-2C926773A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007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98979A-2624-487C-8191-11B675EE1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D899455-8D30-4742-A1F3-059ABCD80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B17766C-669D-4EBC-A71C-321E68050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6B649B9-F939-4387-8014-6AE5BF1B4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893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B45C46D-91FD-48D4-9213-E9B4728ED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8C0701D-C362-4365-8409-A22F5E0F0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46B599F-055A-42A4-9BEF-0A0A55F4E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373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8D4E51-3C77-4A1C-86D9-076896E7E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99F96B-8E83-4BF7-9A07-28904E363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F7E5E2-53C6-4426-9064-28729BC1E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950DB4A-AB43-4ECC-B30B-2FE49E89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60AFF9-482C-4641-936D-F37548FDD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598908-1E4F-41B3-9BB2-F2F4F4A14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7988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2949E2-2F75-4DDB-ABEE-3E84D7AFF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C9A2972-D5C2-4FA2-8087-1B4853E4CB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A1C96A-4376-4A9F-B729-7D8D4FC01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CBE028-D6D5-44F7-8ED1-7A374710E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B746E65-182D-43E3-A70B-3D6CC4036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9062BA9-B755-4AE7-8E65-678A549A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738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0DA4FA-BAAE-4186-8544-9BA4C9FDE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E1C921B-1F16-4899-A57A-4C02E78762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7D0001-A0E5-4E8A-B496-2CA002969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4CD942-5B12-4921-BA75-812562880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AF14C-019B-4D45-875A-87D2B2299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2919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C50C792-6EB5-4928-AF7F-44ACC83CD0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EA808DA-9659-4CCE-B25A-026DFB62D5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12DEA2-2583-4E01-B621-C525AF09D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685ACDF-D2AB-4F27-83D6-2CFADC41A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DDFC3E-09FB-4C97-8A31-9640FB668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993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F58311-64E7-9EB8-1797-F2B121F8DF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29913B3-BA10-0C1C-EBBA-BDE9BDF1E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6A1F5A-F36A-2B32-959D-6B48E594A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77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F5E82E8-973C-494A-A315-5CF690F18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9273ED3-092D-40BA-953C-C681C3882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305586-4218-4E42-BA88-DBE2ECD68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15C31-7A7E-45DF-ADA3-5D821D38702B}" type="datetimeFigureOut">
              <a:rPr lang="es-ES" smtClean="0"/>
              <a:t>01/04/2026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B21522-0821-4DC9-B5F7-10347F3DDB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336EEE-8900-47C8-8903-0FC9046726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6DEEA-A009-4DA7-9552-7BA3381467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9528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F026DC9-DDC8-356E-1369-94B5C0E8C4C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0225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13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12" Type="http://schemas.openxmlformats.org/officeDocument/2006/relationships/image" Target="../media/image7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gif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gif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image" Target="../media/image4.png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hlinkClick r:id="" action="ppaction://media"/>
            <a:extLst>
              <a:ext uri="{FF2B5EF4-FFF2-40B4-BE49-F238E27FC236}">
                <a16:creationId xmlns:a16="http://schemas.microsoft.com/office/drawing/2014/main" id="{007069D0-EE56-E0AB-40BF-EA8F78791BB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41950537-797F-23F9-FE90-F78FE80CEC4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2" b="6068"/>
          <a:stretch/>
        </p:blipFill>
        <p:spPr bwMode="auto">
          <a:xfrm>
            <a:off x="-95534" y="1"/>
            <a:ext cx="12287533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C78D316-D338-D578-0B4A-E17C25EFC0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53656" y="594705"/>
            <a:ext cx="63479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i="1" dirty="0">
                <a:solidFill>
                  <a:schemeClr val="bg1"/>
                </a:solidFill>
              </a:rPr>
              <a:t>Late a diario por ti</a:t>
            </a:r>
          </a:p>
        </p:txBody>
      </p:sp>
      <p:pic>
        <p:nvPicPr>
          <p:cNvPr id="5" name="Picture 10">
            <a:hlinkClick r:id="" action="ppaction://media"/>
            <a:extLst>
              <a:ext uri="{FF2B5EF4-FFF2-40B4-BE49-F238E27FC236}">
                <a16:creationId xmlns:a16="http://schemas.microsoft.com/office/drawing/2014/main" id="{2CCE5249-FC0D-8E6F-FB00-8793764AF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>
            <a:hlinkClick r:id="" action="ppaction://media"/>
            <a:extLst>
              <a:ext uri="{FF2B5EF4-FFF2-40B4-BE49-F238E27FC236}">
                <a16:creationId xmlns:a16="http://schemas.microsoft.com/office/drawing/2014/main" id="{6167B1E9-7404-7B86-74CB-64CB1B32FD3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  <a:extLst>
              <a:ext uri="{FF2B5EF4-FFF2-40B4-BE49-F238E27FC236}">
                <a16:creationId xmlns:a16="http://schemas.microsoft.com/office/drawing/2014/main" id="{F7F44FA9-0AE4-B2C7-15EF-F4FF4C72152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>
            <a:hlinkClick r:id="" action="ppaction://media"/>
            <a:extLst>
              <a:ext uri="{FF2B5EF4-FFF2-40B4-BE49-F238E27FC236}">
                <a16:creationId xmlns:a16="http://schemas.microsoft.com/office/drawing/2014/main" id="{A5C48A88-8C25-D5CB-64B4-1B20179449F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>
            <a:hlinkClick r:id="" action="ppaction://media"/>
            <a:extLst>
              <a:ext uri="{FF2B5EF4-FFF2-40B4-BE49-F238E27FC236}">
                <a16:creationId xmlns:a16="http://schemas.microsoft.com/office/drawing/2014/main" id="{AA67271A-5630-447C-A12E-AC057B406C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">
            <a:hlinkClick r:id="" action="ppaction://media"/>
            <a:extLst>
              <a:ext uri="{FF2B5EF4-FFF2-40B4-BE49-F238E27FC236}">
                <a16:creationId xmlns:a16="http://schemas.microsoft.com/office/drawing/2014/main" id="{63DD4175-AEC5-8CDF-4C7C-7FAA173963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>
            <a:hlinkClick r:id="" action="ppaction://media"/>
            <a:extLst>
              <a:ext uri="{FF2B5EF4-FFF2-40B4-BE49-F238E27FC236}">
                <a16:creationId xmlns:a16="http://schemas.microsoft.com/office/drawing/2014/main" id="{A0CE38B1-E8B2-5CCD-EFA6-407CB99A7D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0">
            <a:hlinkClick r:id="" action="ppaction://media"/>
            <a:extLst>
              <a:ext uri="{FF2B5EF4-FFF2-40B4-BE49-F238E27FC236}">
                <a16:creationId xmlns:a16="http://schemas.microsoft.com/office/drawing/2014/main" id="{0DD1C6EE-A990-E29D-5BC3-8F5EEA3EE50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0">
            <a:hlinkClick r:id="" action="ppaction://media"/>
            <a:extLst>
              <a:ext uri="{FF2B5EF4-FFF2-40B4-BE49-F238E27FC236}">
                <a16:creationId xmlns:a16="http://schemas.microsoft.com/office/drawing/2014/main" id="{D3271865-601A-4620-06BC-3353EF78897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0">
            <a:hlinkClick r:id="" action="ppaction://media"/>
            <a:extLst>
              <a:ext uri="{FF2B5EF4-FFF2-40B4-BE49-F238E27FC236}">
                <a16:creationId xmlns:a16="http://schemas.microsoft.com/office/drawing/2014/main" id="{BE5B01DB-AD8F-140B-F5F1-03F7467DD0D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6858000"/>
            <a:ext cx="14288" cy="1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12 - Tema Dekk Amor(1)">
            <a:hlinkClick r:id="" action="ppaction://media"/>
            <a:extLst>
              <a:ext uri="{FF2B5EF4-FFF2-40B4-BE49-F238E27FC236}">
                <a16:creationId xmlns:a16="http://schemas.microsoft.com/office/drawing/2014/main" id="{85233B46-B469-62AA-5D91-AB5FF576EA8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00873" y="8033085"/>
            <a:ext cx="609600" cy="609600"/>
          </a:xfrm>
          <a:prstGeom prst="rect">
            <a:avLst/>
          </a:prstGeom>
        </p:spPr>
      </p:pic>
      <p:pic>
        <p:nvPicPr>
          <p:cNvPr id="37" name="Picture 8">
            <a:extLst>
              <a:ext uri="{FF2B5EF4-FFF2-40B4-BE49-F238E27FC236}">
                <a16:creationId xmlns:a16="http://schemas.microsoft.com/office/drawing/2014/main" id="{76610A44-B879-A012-E32C-58D1595B6F8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58"/>
          <a:stretch>
            <a:fillRect/>
          </a:stretch>
        </p:blipFill>
        <p:spPr bwMode="auto">
          <a:xfrm flipH="1"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CuadroTexto 37">
            <a:extLst>
              <a:ext uri="{FF2B5EF4-FFF2-40B4-BE49-F238E27FC236}">
                <a16:creationId xmlns:a16="http://schemas.microsoft.com/office/drawing/2014/main" id="{8165E50F-FF94-BCE9-21FE-B404C4A962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04229" y="443845"/>
            <a:ext cx="36535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 luz y el agua dan vida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 las flores del jardín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 mi vida la ilusión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late a diario por ti.</a:t>
            </a:r>
            <a:endParaRPr 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21E642A8-FC07-571C-A139-E485150ABEA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04229" y="1657642"/>
            <a:ext cx="37234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 mi vida hay dos misterios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que me llenan de ilusión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uno lo llevo en mi mano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el otro en el corazón.</a:t>
            </a:r>
            <a:endParaRPr 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40" name="Picture 8">
            <a:extLst>
              <a:ext uri="{FF2B5EF4-FFF2-40B4-BE49-F238E27FC236}">
                <a16:creationId xmlns:a16="http://schemas.microsoft.com/office/drawing/2014/main" id="{72C767F2-2DDF-448B-D11B-6548C89C544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" b="8561"/>
          <a:stretch>
            <a:fillRect/>
          </a:stretch>
        </p:blipFill>
        <p:spPr bwMode="auto">
          <a:xfrm>
            <a:off x="0" y="14290"/>
            <a:ext cx="12192000" cy="6843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CuadroTexto 40">
            <a:extLst>
              <a:ext uri="{FF2B5EF4-FFF2-40B4-BE49-F238E27FC236}">
                <a16:creationId xmlns:a16="http://schemas.microsoft.com/office/drawing/2014/main" id="{6D4F3E1F-13E8-13BF-8713-82260B16E8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3821" y="609969"/>
            <a:ext cx="394234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El de mi mano lo llevo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desde el día que jure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entregarme a ti al completo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 las penas y el placer.</a:t>
            </a:r>
            <a:endParaRPr lang="es-ES" sz="20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63C8B68F-35DA-E5BB-AFA4-AF964E15F5A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3821" y="1849187"/>
            <a:ext cx="394234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 cambio, el del corazón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un misterio sigue siendo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haciendo que mi ilusión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siga en mis venas fluyendo.</a:t>
            </a:r>
            <a:endParaRPr lang="es-ES" sz="20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43" name="Picture 8">
            <a:extLst>
              <a:ext uri="{FF2B5EF4-FFF2-40B4-BE49-F238E27FC236}">
                <a16:creationId xmlns:a16="http://schemas.microsoft.com/office/drawing/2014/main" id="{7DEE7F6D-28A5-C0E5-28DB-2CB19A60000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3" b="6280"/>
          <a:stretch>
            <a:fillRect/>
          </a:stretch>
        </p:blipFill>
        <p:spPr bwMode="auto">
          <a:xfrm flipH="1">
            <a:off x="-1" y="14290"/>
            <a:ext cx="12191999" cy="6843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F4A66DDD-D98F-A1E1-ECD0-C0CB2AF8017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26432" y="734004"/>
            <a:ext cx="423093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Hoy ha vuelto a amanecer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me he despertado sin penas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 he sentido mi ilusión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correr fuerte por mis venas.</a:t>
            </a:r>
            <a:endParaRPr lang="es-ES" sz="20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98B40392-C677-934E-D80F-BA10B49A5AA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60281" y="1949223"/>
            <a:ext cx="402105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He recordado el pasado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 ilusión que yo tenia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aquellos días soñados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viven en mi todavía.</a:t>
            </a:r>
            <a:endParaRPr lang="es-ES" sz="20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46" name="Picture 8">
            <a:extLst>
              <a:ext uri="{FF2B5EF4-FFF2-40B4-BE49-F238E27FC236}">
                <a16:creationId xmlns:a16="http://schemas.microsoft.com/office/drawing/2014/main" id="{5170C6F0-C9A0-FCB2-5D3C-A166D54DDED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" b="12977"/>
          <a:stretch>
            <a:fillRect/>
          </a:stretch>
        </p:blipFill>
        <p:spPr bwMode="auto">
          <a:xfrm>
            <a:off x="0" y="14289"/>
            <a:ext cx="12192000" cy="68437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4FD8FECA-6381-27DC-32C2-404FF911E91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08216" y="1066646"/>
            <a:ext cx="391723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Esos recuerdos amados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me dan fuerza cada día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 también me hacen pensar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los misterios de la vida.</a:t>
            </a:r>
            <a:endParaRPr 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3F9C1D8F-28B1-85D7-7FB7-71F3C210702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368637" y="2274425"/>
            <a:ext cx="359639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 mi vida hay dos misterios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que me llenan de ilusión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uno lo llevo en mi mano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el otro en el corazón.</a:t>
            </a:r>
            <a:endParaRPr 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51" name="Picture 8">
            <a:extLst>
              <a:ext uri="{FF2B5EF4-FFF2-40B4-BE49-F238E27FC236}">
                <a16:creationId xmlns:a16="http://schemas.microsoft.com/office/drawing/2014/main" id="{CD759CEF-DAC4-364D-C2E5-CDA16F6BF45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CuadroTexto 51">
            <a:extLst>
              <a:ext uri="{FF2B5EF4-FFF2-40B4-BE49-F238E27FC236}">
                <a16:creationId xmlns:a16="http://schemas.microsoft.com/office/drawing/2014/main" id="{91EC57BB-3301-2162-F9D8-10459FEE20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20399" y="607602"/>
            <a:ext cx="2965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Hoy la ilusión por mis venas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vuelve de nuevo a fluir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los misterios de la vida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me han hecho a mi descubrir.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7AA4538A-9E82-14A1-6930-A45051778A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66015" y="4997822"/>
            <a:ext cx="2254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i="1" dirty="0" err="1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jrvg</a:t>
            </a:r>
            <a:endParaRPr lang="es-ES" sz="36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03032DE4-3B42-C41D-67C2-C6ABCFB2D80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660358" y="7110663"/>
            <a:ext cx="3521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55" name="Imagen 54">
            <a:extLst>
              <a:ext uri="{FF2B5EF4-FFF2-40B4-BE49-F238E27FC236}">
                <a16:creationId xmlns:a16="http://schemas.microsoft.com/office/drawing/2014/main" id="{30EBB875-1A8F-29BC-7A94-9BA4FD47E0F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6" name="CuadroTexto 55">
            <a:extLst>
              <a:ext uri="{FF2B5EF4-FFF2-40B4-BE49-F238E27FC236}">
                <a16:creationId xmlns:a16="http://schemas.microsoft.com/office/drawing/2014/main" id="{50D7A464-E4D6-28CE-1A80-0137868929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20399" y="2459504"/>
            <a:ext cx="2965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Que tu eres el corazón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que reparte por mis venas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 alegría y la ilusión</a:t>
            </a:r>
            <a:b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 que me quita las penas.</a:t>
            </a:r>
            <a:endParaRPr lang="es-ES" sz="2000" i="1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758B5DDE-F104-CF34-BBF9-168DAA74939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90085" y="5585819"/>
            <a:ext cx="239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</a:rPr>
              <a:t>jrvallea@outlook.es</a:t>
            </a:r>
          </a:p>
        </p:txBody>
      </p:sp>
    </p:spTree>
    <p:extLst>
      <p:ext uri="{BB962C8B-B14F-4D97-AF65-F5344CB8AC3E}">
        <p14:creationId xmlns:p14="http://schemas.microsoft.com/office/powerpoint/2010/main" val="318250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5" presetID="56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.0151 -0.021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0"/>
                            </p:stCondLst>
                            <p:childTnLst>
                              <p:par>
                                <p:cTn id="36" presetID="55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96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600"/>
                            </p:stCondLst>
                            <p:childTnLst>
                              <p:par>
                                <p:cTn id="51" presetID="56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4.07407E-6 L 0.02969 -0.056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96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6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1100"/>
                            </p:stCondLst>
                            <p:childTnLst>
                              <p:par>
                                <p:cTn id="62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88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3800"/>
                            </p:stCondLst>
                            <p:childTnLst>
                              <p:par>
                                <p:cTn id="77" presetID="56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4.07407E-6 L 0.04427 -0.07338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4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88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348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0300"/>
                            </p:stCondLst>
                            <p:childTnLst>
                              <p:par>
                                <p:cTn id="88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3" presetClass="exit" presetSubtype="32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71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2100"/>
                            </p:stCondLst>
                            <p:childTnLst>
                              <p:par>
                                <p:cTn id="103" presetID="56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4.07407E-6 L 0.05859 -0.09908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0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771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841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89600"/>
                            </p:stCondLst>
                            <p:childTnLst>
                              <p:par>
                                <p:cTn id="114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3" presetClass="exit" presetSubtype="32" fill="hold" grpId="1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177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22700"/>
                            </p:stCondLst>
                            <p:childTnLst>
                              <p:par>
                                <p:cTn id="129" presetID="56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.07044 -0.1287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6" y="-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277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337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39200"/>
                            </p:stCondLst>
                            <p:childTnLst>
                              <p:par>
                                <p:cTn id="140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xit" presetSubtype="32" fill="hold" grpId="1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67000"/>
                            </p:stCondLst>
                            <p:childTnLst>
                              <p:par>
                                <p:cTn id="15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715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76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3000" numSld="11" showWhenStopped="0">
                <p:cTn id="175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3000" numSld="11" showWhenStopped="0">
                <p:cTn id="176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3000" numSld="11" showWhenStopped="0">
                <p:cTn id="177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3000" numSld="11" showWhenStopped="0">
                <p:cTn id="178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3000" numSld="11" showWhenStopped="0">
                <p:cTn id="179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3000" numSld="11" showWhenStopped="0">
                <p:cTn id="180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3000" numSld="11" showWhenStopped="0">
                <p:cTn id="181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3000" numSld="11" showWhenStopped="0">
                <p:cTn id="182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3000" numSld="11" showWhenStopped="0">
                <p:cTn id="183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3000" numSld="11" showWhenStopped="0">
                <p:cTn id="184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3000" numSld="11" showWhenStopped="0">
                <p:cTn id="185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numSld="400">
                <p:cTn id="18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4" grpId="0"/>
      <p:bldP spid="38" grpId="0"/>
      <p:bldP spid="38" grpId="1"/>
      <p:bldP spid="39" grpId="0"/>
      <p:bldP spid="39" grpId="1"/>
      <p:bldP spid="41" grpId="0"/>
      <p:bldP spid="41" grpId="1"/>
      <p:bldP spid="42" grpId="0"/>
      <p:bldP spid="42" grpId="1"/>
      <p:bldP spid="44" grpId="0"/>
      <p:bldP spid="44" grpId="1"/>
      <p:bldP spid="45" grpId="0"/>
      <p:bldP spid="45" grpId="1"/>
      <p:bldP spid="47" grpId="0"/>
      <p:bldP spid="47" grpId="1"/>
      <p:bldP spid="48" grpId="0"/>
      <p:bldP spid="48" grpId="1"/>
      <p:bldP spid="52" grpId="0"/>
      <p:bldP spid="52" grpId="1"/>
      <p:bldP spid="53" grpId="0"/>
      <p:bldP spid="54" grpId="0"/>
      <p:bldP spid="56" grpId="0"/>
      <p:bldP spid="56" grpId="1"/>
      <p:bldP spid="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1AC878F-1728-3E30-60B4-EA8D95E62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F13BD33-3BA4-4161-C11B-45F6C95308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2550038-5E04-D299-C612-1D0CF358D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845FA90-057B-F914-BC2D-B5CABB38D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FF216F7-90E9-FAF5-51E6-26B941EBA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21EBE35-E306-A345-E492-6B3014F8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C5BC856-5FED-A04B-CA17-50CEA2A6F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CE10AAD-EA5A-D0E8-CE31-066633CAA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D8E2546-CEEF-3A6B-827E-226217598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81B98E2-EAC7-80A3-6BA2-1336ADB9D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AF0DF2E-B1FF-AC05-BCD4-7EB6E3B1E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2AEFC6D-07F3-C96F-D298-469CF7B3975B}"/>
              </a:ext>
            </a:extLst>
          </p:cNvPr>
          <p:cNvSpPr txBox="1"/>
          <p:nvPr/>
        </p:nvSpPr>
        <p:spPr>
          <a:xfrm>
            <a:off x="240632" y="7170821"/>
            <a:ext cx="2426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71109990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284</Words>
  <Application>Microsoft Office PowerPoint</Application>
  <PresentationFormat>Panorámica</PresentationFormat>
  <Paragraphs>17</Paragraphs>
  <Slides>2</Slides>
  <Notes>0</Notes>
  <HiddenSlides>0</HiddenSlides>
  <MMClips>12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Ebrima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Late a diario por ti</dc:title>
  <dc:subject>ppsx</dc:subject>
  <dc:creator>jrvallegomez@outlook.es</dc:creator>
  <cp:keywords>poesia</cp:keywords>
  <cp:lastModifiedBy>jose ruiz del valle</cp:lastModifiedBy>
  <cp:revision>54</cp:revision>
  <dcterms:created xsi:type="dcterms:W3CDTF">2023-04-24T10:32:30Z</dcterms:created>
  <dcterms:modified xsi:type="dcterms:W3CDTF">2026-04-01T08:57:21Z</dcterms:modified>
</cp:coreProperties>
</file>