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92" r:id="rId2"/>
    <p:sldId id="275" r:id="rId3"/>
    <p:sldId id="262" r:id="rId4"/>
    <p:sldId id="258" r:id="rId5"/>
    <p:sldId id="284" r:id="rId6"/>
    <p:sldId id="261" r:id="rId7"/>
    <p:sldId id="273" r:id="rId8"/>
    <p:sldId id="263" r:id="rId9"/>
    <p:sldId id="264" r:id="rId10"/>
    <p:sldId id="265" r:id="rId11"/>
    <p:sldId id="290" r:id="rId12"/>
    <p:sldId id="260" r:id="rId13"/>
    <p:sldId id="269" r:id="rId14"/>
    <p:sldId id="266" r:id="rId15"/>
    <p:sldId id="282" r:id="rId16"/>
    <p:sldId id="286" r:id="rId17"/>
    <p:sldId id="257" r:id="rId18"/>
    <p:sldId id="288" r:id="rId19"/>
    <p:sldId id="274" r:id="rId20"/>
    <p:sldId id="278" r:id="rId21"/>
    <p:sldId id="259" r:id="rId22"/>
    <p:sldId id="279" r:id="rId23"/>
    <p:sldId id="280" r:id="rId24"/>
    <p:sldId id="281" r:id="rId25"/>
    <p:sldId id="277" r:id="rId26"/>
    <p:sldId id="293" r:id="rId27"/>
    <p:sldId id="294" r:id="rId28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pdmIByHq+FTesDpmAo2yA==" hashData="SVdpTRxwRJLtynETXFwTebtZaJGXUWFb7L9dcnnXRmSL3ccF8LRi50ut3U1yrQoJ/c0WVjnSCl40mNMDtBBCX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FFE1FF"/>
    <a:srgbClr val="FFFF99"/>
    <a:srgbClr val="F2B800"/>
    <a:srgbClr val="99FF33"/>
    <a:srgbClr val="FFCC00"/>
    <a:srgbClr val="6633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14" autoAdjust="0"/>
  </p:normalViewPr>
  <p:slideViewPr>
    <p:cSldViewPr>
      <p:cViewPr varScale="1">
        <p:scale>
          <a:sx n="109" d="100"/>
          <a:sy n="109" d="100"/>
        </p:scale>
        <p:origin x="107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noProof="0" smtClean="0"/>
              <a:t>Haga clic para modificar el estilo de texto del patrón</a:t>
            </a:r>
          </a:p>
          <a:p>
            <a:pPr lvl="1"/>
            <a:r>
              <a:rPr lang="es-ES" altLang="es-ES" noProof="0" smtClean="0"/>
              <a:t>Segundo nivel</a:t>
            </a:r>
          </a:p>
          <a:p>
            <a:pPr lvl="2"/>
            <a:r>
              <a:rPr lang="es-ES" altLang="es-ES" noProof="0" smtClean="0"/>
              <a:t>Tercer nivel</a:t>
            </a:r>
          </a:p>
          <a:p>
            <a:pPr lvl="3"/>
            <a:r>
              <a:rPr lang="es-ES" altLang="es-ES" noProof="0" smtClean="0"/>
              <a:t>Cuarto nivel</a:t>
            </a:r>
          </a:p>
          <a:p>
            <a:pPr lvl="4"/>
            <a:r>
              <a:rPr lang="es-ES" altLang="es-ES" noProof="0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22CFD61-3A82-4934-9439-6957FA0770F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97D23C1-5EBA-4E07-90A9-C2A7F0E6CF77}" type="slidenum">
              <a:rPr lang="es-ES" altLang="es-ES" smtClean="0"/>
              <a:pPr/>
              <a:t>1</a:t>
            </a:fld>
            <a:endParaRPr lang="es-ES" altLang="es-ES" smtClean="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ED6182D-2C6E-40F2-B4AD-1D443FB62EBF}" type="slidenum">
              <a:rPr lang="es-ES" altLang="es-ES" smtClean="0"/>
              <a:pPr/>
              <a:t>2</a:t>
            </a:fld>
            <a:endParaRPr lang="es-ES" altLang="es-ES" smtClean="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A55B1BC-0A17-402C-BC03-0CC8E908BF38}" type="slidenum">
              <a:rPr lang="es-ES" altLang="es-ES" smtClean="0"/>
              <a:pPr/>
              <a:t>3</a:t>
            </a:fld>
            <a:endParaRPr lang="es-ES" altLang="es-ES" smtClean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C92498C-DC0D-4BA4-AD8A-4970909E7D37}" type="slidenum">
              <a:rPr lang="es-ES" altLang="es-ES" smtClean="0"/>
              <a:pPr/>
              <a:t>4</a:t>
            </a:fld>
            <a:endParaRPr lang="es-ES" altLang="es-ES" smtClean="0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FB1B9FF-1F30-4D8F-A0C1-C4BEABDFB5C9}" type="slidenum">
              <a:rPr lang="es-ES" altLang="es-ES" smtClean="0"/>
              <a:pPr/>
              <a:t>5</a:t>
            </a:fld>
            <a:endParaRPr lang="es-ES" altLang="es-ES" smtClean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F525298-12DF-4197-824F-276093B9C2C1}" type="slidenum">
              <a:rPr lang="es-ES" altLang="es-ES" smtClean="0"/>
              <a:pPr/>
              <a:t>6</a:t>
            </a:fld>
            <a:endParaRPr lang="es-ES" altLang="es-ES" smtClean="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0B5C6C7-EFFF-45DE-9A94-3049954B6B7B}" type="slidenum">
              <a:rPr lang="es-ES" altLang="es-ES" smtClean="0"/>
              <a:pPr/>
              <a:t>7</a:t>
            </a:fld>
            <a:endParaRPr lang="es-ES" altLang="es-ES" smtClean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29B35FC-B3B8-4DDD-8001-CDC4BADC5287}" type="slidenum">
              <a:rPr lang="es-ES" altLang="es-ES" smtClean="0"/>
              <a:pPr/>
              <a:t>8</a:t>
            </a:fld>
            <a:endParaRPr lang="es-ES" altLang="es-ES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AEA76C8-2FD0-4AAF-8B98-661D700C9EAD}" type="slidenum">
              <a:rPr lang="es-ES" altLang="es-ES" smtClean="0"/>
              <a:pPr/>
              <a:t>9</a:t>
            </a:fld>
            <a:endParaRPr lang="es-ES" altLang="es-ES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9B61DF2-7B51-4673-A23A-01AA2F0612A3}" type="slidenum">
              <a:rPr lang="es-ES" altLang="es-ES" smtClean="0"/>
              <a:pPr/>
              <a:t>10</a:t>
            </a:fld>
            <a:endParaRPr lang="es-ES" altLang="es-ES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7A12A85-E00E-4D8C-8B81-36DDE304DFFD}" type="slidenum">
              <a:rPr lang="es-ES" altLang="es-ES" smtClean="0"/>
              <a:pPr/>
              <a:t>11</a:t>
            </a:fld>
            <a:endParaRPr lang="es-ES" altLang="es-E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6FE8FDD-08FC-496F-8559-19CA975A9055}" type="slidenum">
              <a:rPr lang="es-ES" altLang="es-ES" smtClean="0"/>
              <a:pPr/>
              <a:t>12</a:t>
            </a:fld>
            <a:endParaRPr lang="es-ES" altLang="es-ES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A1523CF-E25E-41B1-8CEC-B7E5ABF5FCFD}" type="slidenum">
              <a:rPr lang="es-ES" altLang="es-ES" smtClean="0"/>
              <a:pPr/>
              <a:t>13</a:t>
            </a:fld>
            <a:endParaRPr lang="es-ES" altLang="es-E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B925BF0-4D96-418A-BECF-46A3F56E19D3}" type="slidenum">
              <a:rPr lang="es-ES" altLang="es-ES" smtClean="0"/>
              <a:pPr/>
              <a:t>14</a:t>
            </a:fld>
            <a:endParaRPr lang="es-ES" altLang="es-E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E999AB6-6064-449B-8467-88C7AD4D54BD}" type="slidenum">
              <a:rPr lang="es-ES" altLang="es-ES" smtClean="0"/>
              <a:pPr/>
              <a:t>15</a:t>
            </a:fld>
            <a:endParaRPr lang="es-ES" altLang="es-E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9B7BD50-8670-4DF5-A7EE-68180056BE44}" type="slidenum">
              <a:rPr lang="es-ES" altLang="es-ES" smtClean="0"/>
              <a:pPr/>
              <a:t>16</a:t>
            </a:fld>
            <a:endParaRPr lang="es-ES" altLang="es-ES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1F0C724-B0AC-4B77-B10D-35458BADB727}" type="slidenum">
              <a:rPr lang="es-ES" altLang="es-ES" smtClean="0"/>
              <a:pPr/>
              <a:t>17</a:t>
            </a:fld>
            <a:endParaRPr lang="es-ES" altLang="es-E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EF6ADBA-4427-4661-88EF-FB498C06F185}" type="slidenum">
              <a:rPr lang="es-ES" altLang="es-ES" smtClean="0"/>
              <a:pPr/>
              <a:t>18</a:t>
            </a:fld>
            <a:endParaRPr lang="es-ES" altLang="es-ES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F9636CD-FEAD-46A2-927A-183A2B38D2CE}" type="slidenum">
              <a:rPr lang="es-ES" altLang="es-ES" smtClean="0"/>
              <a:pPr/>
              <a:t>19</a:t>
            </a:fld>
            <a:endParaRPr lang="es-ES" altLang="es-ES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76D9B3E-A7B5-4CFD-BEA9-78AACCF9871F}" type="slidenum">
              <a:rPr lang="es-ES" altLang="es-ES" smtClean="0"/>
              <a:pPr/>
              <a:t>20</a:t>
            </a:fld>
            <a:endParaRPr lang="es-ES" altLang="es-ES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D753892-630B-4E2C-9CA4-C053BCBAEF7E}" type="slidenum">
              <a:rPr lang="es-ES" altLang="es-ES" smtClean="0"/>
              <a:pPr/>
              <a:t>21</a:t>
            </a:fld>
            <a:endParaRPr lang="es-ES" altLang="es-ES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4A67633-8A9E-4E22-B8C5-7C2E5F2CF963}" type="slidenum">
              <a:rPr lang="es-ES" altLang="es-ES" smtClean="0"/>
              <a:pPr/>
              <a:t>22</a:t>
            </a:fld>
            <a:endParaRPr lang="es-ES" altLang="es-ES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4A2A9E1-AE35-4036-A37D-128201CD32EB}" type="slidenum">
              <a:rPr lang="es-ES" altLang="es-ES" smtClean="0"/>
              <a:pPr/>
              <a:t>23</a:t>
            </a:fld>
            <a:endParaRPr lang="es-ES" altLang="es-ES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7B98D3A-F86C-41BF-BAB7-1AEC0C8DBDCF}" type="slidenum">
              <a:rPr lang="es-ES" altLang="es-ES" smtClean="0"/>
              <a:pPr/>
              <a:t>24</a:t>
            </a:fld>
            <a:endParaRPr lang="es-ES" altLang="es-ES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B8B7D28-982A-4858-AB9B-AF31ED44C56D}" type="slidenum">
              <a:rPr lang="es-ES" altLang="es-ES" smtClean="0"/>
              <a:pPr/>
              <a:t>25</a:t>
            </a:fld>
            <a:endParaRPr lang="es-ES" altLang="es-ES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DF6A35D-A335-448C-BD73-D202C6C8FA78}" type="slidenum">
              <a:rPr lang="es-ES" altLang="es-ES" smtClean="0"/>
              <a:pPr/>
              <a:t>26</a:t>
            </a:fld>
            <a:endParaRPr lang="es-ES" altLang="es-ES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B9C16B-7DB0-4E0C-A107-B9F117D4309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43365321"/>
      </p:ext>
    </p:extLst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3EE2EE-488B-4B1A-901C-4429D9FF153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23111183"/>
      </p:ext>
    </p:extLst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8B60EC-20A7-4DB7-87AD-6D6344ABE8B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02157362"/>
      </p:ext>
    </p:extLst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B652E-C289-490C-83F3-E5FF8DEC347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47924811"/>
      </p:ext>
    </p:extLst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AF4DE-3E25-4CCF-9A2A-66BAC449A8F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92772852"/>
      </p:ext>
    </p:extLst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5892C-90B8-4AC0-BF05-B3E896FEDC8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78448327"/>
      </p:ext>
    </p:extLst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DD4BD-3590-478A-8A24-B99AFE3428F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37498252"/>
      </p:ext>
    </p:extLst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0C35CF-2741-4F5F-9EAC-3114F7A41EB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65336898"/>
      </p:ext>
    </p:extLst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9C4501-371D-454B-B120-0C424EC044E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54128412"/>
      </p:ext>
    </p:extLst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116DA4-79E7-4C18-8763-02E391CAB05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82431363"/>
      </p:ext>
    </p:extLst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5B7CEB-278B-45CE-94CF-447A8A138E7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19479489"/>
      </p:ext>
    </p:extLst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777AA5-B60E-470D-8A2B-B48AFF7FF2A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03542210"/>
      </p:ext>
    </p:extLst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43186F01-C6C1-4D5A-A175-9F450FEB7B8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advTm="8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Imagen2rr"/>
          <p:cNvPicPr>
            <a:picLocks noGrp="1" noChangeAspect="1" noChangeArrowheads="1"/>
          </p:cNvPicPr>
          <p:nvPr>
            <p:ph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549275"/>
            <a:ext cx="7802562" cy="5851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3670" name="WordArt 6"/>
          <p:cNvSpPr>
            <a:spLocks noChangeArrowheads="1" noChangeShapeType="1" noTextEdit="1"/>
          </p:cNvSpPr>
          <p:nvPr/>
        </p:nvSpPr>
        <p:spPr bwMode="auto">
          <a:xfrm>
            <a:off x="2339975" y="836613"/>
            <a:ext cx="5810250" cy="9525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5400" kern="10" spc="-54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Las  dos  esferas</a:t>
            </a:r>
          </a:p>
        </p:txBody>
      </p:sp>
      <p:sp>
        <p:nvSpPr>
          <p:cNvPr id="113671" name="WordArt 7"/>
          <p:cNvSpPr>
            <a:spLocks noChangeArrowheads="1" noChangeShapeType="1" noTextEdit="1"/>
          </p:cNvSpPr>
          <p:nvPr/>
        </p:nvSpPr>
        <p:spPr bwMode="auto">
          <a:xfrm>
            <a:off x="2124075" y="5516563"/>
            <a:ext cx="4857750" cy="36195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 panose="020B0A04020102020204" pitchFamily="34" charset="0"/>
              </a:rPr>
              <a:t>Autor del poema:  Angel  Guillermo</a:t>
            </a:r>
          </a:p>
        </p:txBody>
      </p:sp>
    </p:spTree>
  </p:cSld>
  <p:clrMapOvr>
    <a:masterClrMapping/>
  </p:clrMapOvr>
  <p:transition spd="slow" advTm="8000">
    <p:sndAc>
      <p:stSnd>
        <p:snd r:embed="rId3" name="ernesto cortazar - fire and i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6" name="WordArt 6"/>
          <p:cNvSpPr>
            <a:spLocks noChangeArrowheads="1" noChangeShapeType="1" noTextEdit="1"/>
          </p:cNvSpPr>
          <p:nvPr/>
        </p:nvSpPr>
        <p:spPr bwMode="auto">
          <a:xfrm>
            <a:off x="4500563" y="5949950"/>
            <a:ext cx="4324350" cy="82391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1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C9CDF"/>
                </a:solidFill>
                <a:latin typeface="Impact" panose="020B0806030902050204" pitchFamily="34" charset="0"/>
              </a:rPr>
              <a:t>Las   dos   esferas</a:t>
            </a:r>
          </a:p>
        </p:txBody>
      </p:sp>
      <p:pic>
        <p:nvPicPr>
          <p:cNvPr id="5123" name="Marcador de contenido 2"/>
          <p:cNvPicPr>
            <a:picLocks noGrp="1" noChangeAspect="1"/>
          </p:cNvPicPr>
          <p:nvPr>
            <p:ph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563563"/>
            <a:ext cx="7199312" cy="5400675"/>
          </a:xfrm>
        </p:spPr>
      </p:pic>
      <p:sp>
        <p:nvSpPr>
          <p:cNvPr id="5124" name="CuadroTexto 4"/>
          <p:cNvSpPr txBox="1">
            <a:spLocks noChangeArrowheads="1"/>
          </p:cNvSpPr>
          <p:nvPr/>
        </p:nvSpPr>
        <p:spPr bwMode="auto">
          <a:xfrm>
            <a:off x="6156325" y="115888"/>
            <a:ext cx="28844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altLang="es-ES">
                <a:solidFill>
                  <a:srgbClr val="CC99FF"/>
                </a:solidFill>
              </a:rPr>
              <a:t>AUTOR: Ángel  Guillermo.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q"/>
          <p:cNvPicPr>
            <a:picLocks noGrp="1" noChangeAspect="1" noChangeArrowheads="1"/>
          </p:cNvPicPr>
          <p:nvPr>
            <p:ph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333375"/>
            <a:ext cx="8143875" cy="61166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8141">
              <a:srgbClr val="72BFC5"/>
            </a:gs>
            <a:gs pos="74001">
              <a:srgbClr val="FFFF99"/>
            </a:gs>
            <a:gs pos="83000">
              <a:srgbClr val="E0F1F2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468313" y="1196975"/>
            <a:ext cx="9153525" cy="3970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3600" b="1">
                <a:solidFill>
                  <a:srgbClr val="663300"/>
                </a:solidFill>
              </a:rPr>
              <a:t>Hay verás, si bien te fijas,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3600" b="1">
              <a:solidFill>
                <a:srgbClr val="6633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3600" b="1">
                <a:solidFill>
                  <a:srgbClr val="663300"/>
                </a:solidFill>
              </a:rPr>
              <a:t>una delicada rosa, su caricia,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3600" b="1">
              <a:solidFill>
                <a:srgbClr val="6633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3600" b="1">
                <a:solidFill>
                  <a:srgbClr val="663300"/>
                </a:solidFill>
              </a:rPr>
              <a:t>un reloj adornando mi muñeca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3600" b="1">
              <a:solidFill>
                <a:srgbClr val="6633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3600" b="1">
                <a:solidFill>
                  <a:srgbClr val="663300"/>
                </a:solidFill>
              </a:rPr>
              <a:t>y el arco iris en otras rosas florecidas.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65175"/>
            <a:ext cx="8408988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8141">
              <a:srgbClr val="72BFC5"/>
            </a:gs>
            <a:gs pos="35143">
              <a:srgbClr val="FFC000"/>
            </a:gs>
            <a:gs pos="74001">
              <a:srgbClr val="FFFF99"/>
            </a:gs>
            <a:gs pos="83000">
              <a:srgbClr val="FFE1FF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187450" y="1119188"/>
            <a:ext cx="7853363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3600" b="1">
                <a:solidFill>
                  <a:srgbClr val="660033"/>
                </a:solidFill>
              </a:rPr>
              <a:t>Reloj decorado por dos esferas.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3600" b="1">
              <a:solidFill>
                <a:srgbClr val="660033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3600" b="1">
                <a:solidFill>
                  <a:srgbClr val="660033"/>
                </a:solidFill>
              </a:rPr>
              <a:t>La hora de España en una de ellas,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3600" b="1">
              <a:solidFill>
                <a:srgbClr val="660033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3600" b="1">
                <a:solidFill>
                  <a:srgbClr val="660033"/>
                </a:solidFill>
              </a:rPr>
              <a:t>en la otra ,alma gemela,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3600" b="1">
              <a:solidFill>
                <a:srgbClr val="660033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3600" b="1">
                <a:solidFill>
                  <a:srgbClr val="660033"/>
                </a:solidFill>
              </a:rPr>
              <a:t>señalando la hora de tu tierra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3600">
              <a:solidFill>
                <a:srgbClr val="660033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/>
              <a:t> 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15523685_6420_12429253_1166_xc_h043004_l_H181547_L"/>
          <p:cNvPicPr>
            <a:picLocks noGrp="1" noChangeAspect="1" noChangeArrowheads="1"/>
          </p:cNvPicPr>
          <p:nvPr>
            <p:ph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765175"/>
            <a:ext cx="8428037" cy="53546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8141">
              <a:srgbClr val="72BFC5"/>
            </a:gs>
            <a:gs pos="35143">
              <a:srgbClr val="FFC000"/>
            </a:gs>
            <a:gs pos="74001">
              <a:srgbClr val="FFFF99"/>
            </a:gs>
            <a:gs pos="83000">
              <a:srgbClr val="FFE1FF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50825" y="1773238"/>
            <a:ext cx="8477250" cy="310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Aunque la distancia geográfica sea inmensa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y la diferencia horaria la que marcan las esferas,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hoy vuelan en mis versos unas palabras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que viajan en una imaginada “caja negra”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untitlednmm"/>
          <p:cNvPicPr>
            <a:picLocks noGrp="1" noChangeAspect="1" noChangeArrowheads="1"/>
          </p:cNvPicPr>
          <p:nvPr>
            <p:ph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333375"/>
            <a:ext cx="8191500" cy="6153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8141">
              <a:srgbClr val="72BFC5"/>
            </a:gs>
            <a:gs pos="35143">
              <a:srgbClr val="FFC000"/>
            </a:gs>
            <a:gs pos="54961">
              <a:srgbClr val="CC99FF"/>
            </a:gs>
            <a:gs pos="74001">
              <a:srgbClr val="FFFF99"/>
            </a:gs>
            <a:gs pos="83000">
              <a:srgbClr val="FFE1FF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-15875" y="2060575"/>
            <a:ext cx="10998200" cy="354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chemeClr val="bg1"/>
                </a:solidFill>
              </a:rPr>
              <a:t>Para que lleguen a ti intactas, casi enteras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b="1">
              <a:solidFill>
                <a:schemeClr val="bg1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chemeClr val="bg1"/>
                </a:solidFill>
              </a:rPr>
              <a:t>huidizas, repetidas, somnolientas,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b="1">
              <a:solidFill>
                <a:schemeClr val="bg1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chemeClr val="bg1"/>
                </a:solidFill>
              </a:rPr>
              <a:t>recién paridas…,tal como salieron de mi </a:t>
            </a:r>
            <a:r>
              <a:rPr lang="es-ES" altLang="es-ES" sz="2800" b="1">
                <a:solidFill>
                  <a:schemeClr val="bg1"/>
                </a:solidFill>
              </a:rPr>
              <a:t>cabeza</a:t>
            </a:r>
            <a:r>
              <a:rPr lang="es-ES" altLang="es-ES">
                <a:solidFill>
                  <a:schemeClr val="bg1"/>
                </a:solidFill>
              </a:rPr>
              <a:t>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3555" name="Picture 4" descr="librorosa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88913"/>
            <a:ext cx="9453563" cy="62944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8141">
              <a:srgbClr val="72BFC5"/>
            </a:gs>
            <a:gs pos="18024">
              <a:srgbClr val="000000"/>
            </a:gs>
            <a:gs pos="35143">
              <a:srgbClr val="FFC000"/>
            </a:gs>
            <a:gs pos="54961">
              <a:srgbClr val="CC99FF"/>
            </a:gs>
            <a:gs pos="74001">
              <a:srgbClr val="000000"/>
            </a:gs>
            <a:gs pos="83000">
              <a:srgbClr val="FFE1FF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5288" y="1412875"/>
            <a:ext cx="8380412" cy="3538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>
                <a:solidFill>
                  <a:srgbClr val="FFE1FF"/>
                </a:solidFill>
              </a:rPr>
              <a:t>Ahora mis finos dedos garabatean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>
              <a:solidFill>
                <a:srgbClr val="FFE1FF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>
                <a:solidFill>
                  <a:srgbClr val="FFE1FF"/>
                </a:solidFill>
              </a:rPr>
              <a:t>unas letras de un poema,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>
              <a:solidFill>
                <a:srgbClr val="FFE1FF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>
                <a:solidFill>
                  <a:srgbClr val="FFE1FF"/>
                </a:solidFill>
              </a:rPr>
              <a:t>mientras busco en la rima su armonía,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>
              <a:solidFill>
                <a:srgbClr val="FFE1FF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>
                <a:solidFill>
                  <a:srgbClr val="FFE1FF"/>
                </a:solidFill>
              </a:rPr>
              <a:t>jugando en los versos a director de orquesta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IMGP3053"/>
          <p:cNvPicPr>
            <a:picLocks noGrp="1" noChangeAspect="1" noChangeArrowheads="1"/>
          </p:cNvPicPr>
          <p:nvPr>
            <p:ph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476250"/>
            <a:ext cx="7802562" cy="5851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1FF"/>
            </a:gs>
            <a:gs pos="8141">
              <a:srgbClr val="72BFC5"/>
            </a:gs>
            <a:gs pos="18024">
              <a:srgbClr val="000000"/>
            </a:gs>
            <a:gs pos="35143">
              <a:srgbClr val="F2B800"/>
            </a:gs>
            <a:gs pos="54961">
              <a:srgbClr val="CC99FF"/>
            </a:gs>
            <a:gs pos="74001">
              <a:srgbClr val="000000"/>
            </a:gs>
            <a:gs pos="83000">
              <a:srgbClr val="FFE1FF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4925" y="2205038"/>
            <a:ext cx="9237663" cy="3170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rgbClr val="99FF33"/>
                </a:solidFill>
              </a:rPr>
              <a:t>Y </a:t>
            </a:r>
            <a:r>
              <a:rPr lang="es-ES" altLang="es-ES" sz="2800" b="1">
                <a:solidFill>
                  <a:srgbClr val="99FF33"/>
                </a:solidFill>
              </a:rPr>
              <a:t>aunque la distancia que nos separa es kilométrica,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>
              <a:solidFill>
                <a:srgbClr val="99FF33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rgbClr val="99FF33"/>
                </a:solidFill>
              </a:rPr>
              <a:t>y la diferencia horaria sea inmensa,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>
              <a:solidFill>
                <a:srgbClr val="99FF33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rgbClr val="99FF33"/>
                </a:solidFill>
              </a:rPr>
              <a:t>yo te envío palabras en mis versos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>
              <a:solidFill>
                <a:srgbClr val="99FF33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rgbClr val="99FF33"/>
                </a:solidFill>
              </a:rPr>
              <a:t>que lleven hacia ti lo que yo siento.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CC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y1pi57YSLOrhwk1Y2tmWsI7hLXcasH0TrU32dfG9nNB-AXbG_cjq8LqrhttecRbsU_r0GXmKk2jLAA"/>
          <p:cNvPicPr>
            <a:picLocks noGrp="1" noChangeAspect="1" noChangeArrowheads="1"/>
          </p:cNvPicPr>
          <p:nvPr>
            <p:ph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88913"/>
            <a:ext cx="8018462" cy="64547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1FF"/>
            </a:gs>
            <a:gs pos="8141">
              <a:srgbClr val="72BFC5"/>
            </a:gs>
            <a:gs pos="18024">
              <a:srgbClr val="FFFF99"/>
            </a:gs>
            <a:gs pos="35143">
              <a:srgbClr val="F2B800"/>
            </a:gs>
            <a:gs pos="54961">
              <a:srgbClr val="CC99FF"/>
            </a:gs>
            <a:gs pos="69000">
              <a:srgbClr val="FFE1FF"/>
            </a:gs>
            <a:gs pos="74001">
              <a:srgbClr val="000000"/>
            </a:gs>
            <a:gs pos="74001">
              <a:srgbClr val="FFE1FF"/>
            </a:gs>
            <a:gs pos="100000">
              <a:srgbClr val="000000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412875"/>
            <a:ext cx="7083425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IMGP2638[1]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9925" y="274638"/>
            <a:ext cx="7802563" cy="5851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1FF"/>
            </a:gs>
            <a:gs pos="8141">
              <a:srgbClr val="72BFC5"/>
            </a:gs>
            <a:gs pos="18024">
              <a:srgbClr val="FFFFFF"/>
            </a:gs>
            <a:gs pos="35143">
              <a:srgbClr val="F2B800"/>
            </a:gs>
            <a:gs pos="54961">
              <a:srgbClr val="FFFFFF"/>
            </a:gs>
            <a:gs pos="69000">
              <a:srgbClr val="FFE1FF"/>
            </a:gs>
            <a:gs pos="74001">
              <a:srgbClr val="000000"/>
            </a:gs>
            <a:gs pos="74001">
              <a:srgbClr val="FFE1FF"/>
            </a:gs>
            <a:gs pos="94000">
              <a:srgbClr val="FFFFFF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1023938" y="1092200"/>
            <a:ext cx="7883525" cy="310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Y dejándome mecer por esta cadencia,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me embriaga una tenue somnolencia,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y sigo pensando en ti mujer soñada,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mientras pierdo poco a  poco la consciencia</a:t>
            </a:r>
            <a:r>
              <a:rPr lang="es-ES" altLang="es-ES" sz="1800" b="1"/>
              <a:t>. 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Blava+com+la+mar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519113" y="515938"/>
            <a:ext cx="9050337" cy="711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Y sucumbiendo ya en los brazos de Morfeo,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recuerdo el comienzo de aquel verso: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Una delicada rosa, un reloj adornando mi muñeca…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Reloj decorado con dos esferas.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la una marca la hora de mi España,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la otra la hora aproximada de tu tierra.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</p:spTree>
  </p:cSld>
  <p:clrMapOvr>
    <a:masterClrMapping/>
  </p:clrMapOvr>
  <p:transition advTm="10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99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28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we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333375"/>
            <a:ext cx="8194675" cy="6146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149225" y="765175"/>
            <a:ext cx="8964613" cy="52625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Y te quiero, y tu me quieres,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y te sueño, y tu me sueñas,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y acaricio tus pezones,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y tu entonces me despiertas.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/>
              <a:t>Y abortas este orgasmo que plasmaba en mi poema.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 animBg="1"/>
      <p:bldP spid="54276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7" name="Picture 7" descr="Imagxcccen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288213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63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323850" y="1268413"/>
            <a:ext cx="7318375" cy="489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>
              <a:solidFill>
                <a:srgbClr val="FFE1FF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rgbClr val="FFE1FF"/>
                </a:solidFill>
              </a:rPr>
              <a:t>Y entonces, ya despiertos, ya serenos,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>
              <a:solidFill>
                <a:srgbClr val="FFE1FF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rgbClr val="FFE1FF"/>
                </a:solidFill>
              </a:rPr>
              <a:t>en mil besos se funden nuestras lenguas.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>
              <a:solidFill>
                <a:srgbClr val="FFE1FF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rgbClr val="FFE1FF"/>
                </a:solidFill>
              </a:rPr>
              <a:t>Y se buscan con ansia nuestros sexos,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 b="1">
              <a:solidFill>
                <a:srgbClr val="FFE1FF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rgbClr val="FFE1FF"/>
                </a:solidFill>
              </a:rPr>
              <a:t>y se aman nuestras almas con anhelo</a:t>
            </a:r>
            <a:r>
              <a:rPr lang="es-ES" altLang="es-ES" sz="2800"/>
              <a:t>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/>
          </a:p>
        </p:txBody>
      </p:sp>
      <p:sp>
        <p:nvSpPr>
          <p:cNvPr id="50179" name="Text Box 5"/>
          <p:cNvSpPr txBox="1">
            <a:spLocks noChangeArrowheads="1"/>
          </p:cNvSpPr>
          <p:nvPr/>
        </p:nvSpPr>
        <p:spPr bwMode="auto">
          <a:xfrm>
            <a:off x="4284663" y="566102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4624388" y="5535613"/>
            <a:ext cx="34909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rgbClr val="FFFF00"/>
                </a:solidFill>
              </a:rPr>
              <a:t>Autor:  Angel  Guillermo</a:t>
            </a:r>
            <a:r>
              <a:rPr lang="es-ES" altLang="es-ES" sz="200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9" dur="2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  <p:bldP spid="58372" grpId="1"/>
      <p:bldP spid="58374" grpId="0"/>
      <p:bldP spid="58374" grpId="1"/>
      <p:bldP spid="58374" grpId="2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Marcador de contenido 2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88913"/>
            <a:ext cx="8640763" cy="6480175"/>
          </a:xfr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54275" name="Picture 4" descr="IMGP3511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4276" name="Text Box 7"/>
          <p:cNvSpPr txBox="1">
            <a:spLocks noChangeArrowheads="1"/>
          </p:cNvSpPr>
          <p:nvPr/>
        </p:nvSpPr>
        <p:spPr bwMode="auto">
          <a:xfrm>
            <a:off x="735013" y="6256338"/>
            <a:ext cx="2981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rgbClr val="FFFF00"/>
                </a:solidFill>
              </a:rPr>
              <a:t>guillermoadr507@yahoo.es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0" y="0"/>
            <a:ext cx="9120000" cy="6840000"/>
          </a:xfrm>
        </p:spPr>
      </p:pic>
    </p:spTree>
    <p:extLst>
      <p:ext uri="{BB962C8B-B14F-4D97-AF65-F5344CB8AC3E}">
        <p14:creationId xmlns:p14="http://schemas.microsoft.com/office/powerpoint/2010/main" val="2475445956"/>
      </p:ext>
    </p:extLst>
  </p:cSld>
  <p:clrMapOvr>
    <a:masterClrMapping/>
  </p:clrMapOvr>
  <p:transition advTm="5000"/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375</Words>
  <Application>Microsoft Office PowerPoint</Application>
  <PresentationFormat>Presentación en pantalla (4:3)</PresentationFormat>
  <Paragraphs>114</Paragraphs>
  <Slides>27</Slides>
  <Notes>26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1" baseType="lpstr">
      <vt:lpstr>Arial</vt:lpstr>
      <vt:lpstr>Arial Black</vt:lpstr>
      <vt:lpstr>Impact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*</dc:creator>
  <cp:lastModifiedBy>A.Guillermo Delgado Esteban</cp:lastModifiedBy>
  <cp:revision>34</cp:revision>
  <dcterms:created xsi:type="dcterms:W3CDTF">2010-06-30T18:33:26Z</dcterms:created>
  <dcterms:modified xsi:type="dcterms:W3CDTF">2016-06-19T16:25:31Z</dcterms:modified>
</cp:coreProperties>
</file>