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44"/>
  </p:notesMasterIdLst>
  <p:sldIdLst>
    <p:sldId id="282" r:id="rId3"/>
    <p:sldId id="310" r:id="rId4"/>
    <p:sldId id="283" r:id="rId5"/>
    <p:sldId id="265" r:id="rId6"/>
    <p:sldId id="284" r:id="rId7"/>
    <p:sldId id="312" r:id="rId8"/>
    <p:sldId id="287" r:id="rId9"/>
    <p:sldId id="313" r:id="rId10"/>
    <p:sldId id="289" r:id="rId11"/>
    <p:sldId id="259" r:id="rId12"/>
    <p:sldId id="285" r:id="rId13"/>
    <p:sldId id="316" r:id="rId14"/>
    <p:sldId id="286" r:id="rId15"/>
    <p:sldId id="318" r:id="rId16"/>
    <p:sldId id="290" r:id="rId17"/>
    <p:sldId id="319" r:id="rId18"/>
    <p:sldId id="291" r:id="rId19"/>
    <p:sldId id="317" r:id="rId20"/>
    <p:sldId id="288" r:id="rId21"/>
    <p:sldId id="334" r:id="rId22"/>
    <p:sldId id="293" r:id="rId23"/>
    <p:sldId id="271" r:id="rId24"/>
    <p:sldId id="296" r:id="rId25"/>
    <p:sldId id="275" r:id="rId26"/>
    <p:sldId id="297" r:id="rId27"/>
    <p:sldId id="333" r:id="rId28"/>
    <p:sldId id="298" r:id="rId29"/>
    <p:sldId id="322" r:id="rId30"/>
    <p:sldId id="299" r:id="rId31"/>
    <p:sldId id="305" r:id="rId32"/>
    <p:sldId id="300" r:id="rId33"/>
    <p:sldId id="321" r:id="rId34"/>
    <p:sldId id="301" r:id="rId35"/>
    <p:sldId id="307" r:id="rId36"/>
    <p:sldId id="302" r:id="rId37"/>
    <p:sldId id="324" r:id="rId38"/>
    <p:sldId id="303" r:id="rId39"/>
    <p:sldId id="325" r:id="rId40"/>
    <p:sldId id="280" r:id="rId41"/>
    <p:sldId id="335" r:id="rId42"/>
    <p:sldId id="336" r:id="rId4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AwxEUosIDPEWjM5t0gHXg" hashData="6/sSXfwPk+5+q6CARENMfcyulI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41"/>
    <p:penClr>
      <a:srgbClr val="FF0000"/>
    </p:penClr>
  </p:showPr>
  <p:clrMru>
    <a:srgbClr val="FF66FF"/>
    <a:srgbClr val="FFCC99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32787"/>
    <p:restoredTop sz="90929"/>
  </p:normalViewPr>
  <p:slideViewPr>
    <p:cSldViewPr>
      <p:cViewPr>
        <p:scale>
          <a:sx n="60" d="100"/>
          <a:sy n="60" d="100"/>
        </p:scale>
        <p:origin x="-402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76058E4-D7F0-4042-AF8D-07DDC397BE01}" type="datetimeFigureOut">
              <a:rPr lang="fr-FR"/>
              <a:pPr>
                <a:defRPr/>
              </a:pPr>
              <a:t>10/09/2013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E0A9F8D-5997-4230-8B16-32DC151DCF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58CD9-327E-4133-A298-53996626FEE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6771A-B75F-426C-9CC5-E0E21722709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244FC-27CA-4E20-9AD8-CAC579EDF5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E1820-1C15-43B1-9DE7-1DDF9433340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79BFA-A0D9-4241-8612-FA2CB105AB3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9D624-C00C-4128-978D-7DF4E0A8741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6421C-3CBA-4761-8669-F5284B0672B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2F352-9523-41C8-BD94-56D1010CD4F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6341-69D5-4CB1-A170-5FAFDB6BADA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B7824-4642-4A9C-8E1A-9A2373E81A1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70EC-9001-46CC-A5E2-3F4C54AC8EF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C95F6-B8A8-4F3B-B727-EFBE21E938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8F9BD-47A1-43D3-9670-4586284C17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11D3C-8806-4904-8FBF-E9B320B316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C0EE1-DDE9-4D2D-9E2F-791E25605BF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5A439-2595-4D04-9FC9-EC9C1CCB02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9D3C0-FF2B-47C4-93E9-11016EB9B4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80C9E-6635-43A8-AA55-097EB5B6B1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EC994-5C54-4707-AF24-A6DBC1CA8AE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6BED6-F7B9-4FF0-9EBF-51C2220C19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3DB8C-E295-4685-A791-1E234A0754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B8834-8CDB-4BA9-B9DB-F4179FADDA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AAAD712-227B-4F09-B528-87DC9F6291A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A1C4ED33-680D-4BF1-8EEB-6EF6C3C17D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[3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14480" y="1500174"/>
            <a:ext cx="2857520" cy="230832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perspectiveHeroicExtremeRightFacing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lvl="0" algn="ctr">
              <a:defRPr/>
            </a:pPr>
            <a: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LAS</a:t>
            </a:r>
            <a:b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</a:br>
            <a: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CARICIAS</a:t>
            </a:r>
            <a:b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</a:br>
            <a: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 DE LA</a:t>
            </a:r>
            <a:b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</a:br>
            <a:r>
              <a:rPr lang="es-ES" sz="3600" b="1" dirty="0">
                <a:ln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VIDA</a:t>
            </a: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60224">
            <a:off x="6410848" y="5551947"/>
            <a:ext cx="1966901" cy="1377004"/>
          </a:xfrm>
          <a:prstGeom prst="rect">
            <a:avLst/>
          </a:prstGeom>
          <a:noFill/>
        </p:spPr>
      </p:pic>
      <p:pic>
        <p:nvPicPr>
          <p:cNvPr id="5" name="Picture 8" descr="enviar cifras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CC99">
                <a:tint val="45000"/>
                <a:satMod val="400000"/>
              </a:srgbClr>
            </a:duotone>
            <a:lum bright="30000" contrast="20000"/>
          </a:blip>
          <a:srcRect/>
          <a:stretch>
            <a:fillRect/>
          </a:stretch>
        </p:blipFill>
        <p:spPr bwMode="auto">
          <a:xfrm>
            <a:off x="3718524" y="571480"/>
            <a:ext cx="1782170" cy="183059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857884" y="614364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14744" y="6072206"/>
            <a:ext cx="146546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Automático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 advTm="8174">
    <p:random/>
    <p:sndAc>
      <p:stSnd loop="1">
        <p:snd r:embed="rId2" name="Abel_Je pense à 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0.tinypic.com/5ze7br.jpg"/>
          <p:cNvPicPr>
            <a:picLocks noChangeAspect="1" noChangeArrowheads="1"/>
          </p:cNvPicPr>
          <p:nvPr/>
        </p:nvPicPr>
        <p:blipFill>
          <a:blip r:embed="rId2"/>
          <a:srcRect l="4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http://www.mrbit.es/hielka/EL_SIGNIFICADO_DEL_COLOR_DE_LAS_ROSAS_archivos/_rojoburdeo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307181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2761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[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357166"/>
            <a:ext cx="33730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sz="6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</a:rPr>
              <a:t>QUERER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0034" y="1500174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no es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grandes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declaraciones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; es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o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cosas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sencillas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y sin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especial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motivo</a:t>
            </a:r>
            <a:r>
              <a:rPr kumimoji="1" lang="fr-FR" sz="3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</a:t>
            </a:r>
            <a:endParaRPr kumimoji="1" lang="en-US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6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643578"/>
            <a:ext cx="2286016" cy="15003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76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http://2.bp.blogspot.com/-5OxWfH2Iq5w/UFwRAGmvhhI/AAAAAAAAdXc/1eZoXHselBc/s1600/3%2Brosas%2Bverd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-2"/>
            <a:ext cx="9144001" cy="6858001"/>
          </a:xfrm>
          <a:prstGeom prst="rect">
            <a:avLst/>
          </a:prstGeom>
          <a:noFill/>
        </p:spPr>
      </p:pic>
      <p:pic>
        <p:nvPicPr>
          <p:cNvPr id="3" name="Picture 2" descr="[5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7" y="1256736"/>
            <a:ext cx="4929222" cy="50297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8918" name="Picture 6" descr="http://public.blu.livefilestore.com/y1pdwOZxv-SQ3U5j5nDkn-C0M2Sx_dt8g9ntjL3fLxowNbAYNEtgEWVe-MX1fKqEdhQinuaP-ndF5zgWRFgO70KJw/rosas%20verd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72330" y="478632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262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emph" presetSubtype="0" fill="remove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[14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42860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ejemplo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</a:p>
          <a:p>
            <a:pPr lvl="0" algn="ctr">
              <a:defRPr/>
            </a:pPr>
            <a:endParaRPr kumimoji="1" lang="fr-FR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Quieres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un café? </a:t>
            </a:r>
          </a:p>
          <a:p>
            <a:pPr lvl="0" algn="ctr">
              <a:defRPr/>
            </a:pPr>
            <a:endParaRPr kumimoji="1" lang="fr-FR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Estás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cansado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? </a:t>
            </a:r>
          </a:p>
          <a:p>
            <a:pPr lvl="0" algn="ctr">
              <a:defRPr/>
            </a:pPr>
            <a:endParaRPr kumimoji="1" lang="fr-FR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Puedo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algo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ti? </a:t>
            </a:r>
            <a:endParaRPr kumimoji="1" lang="en-U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5330831"/>
            <a:ext cx="2357422" cy="165040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00694" y="542926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8361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wrhOYruwNLg/TV5xDJsq0VI/AAAAAAAAAFA/6UoPmT65JUo/s1600/pasion%2Bazul%2B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pic>
        <p:nvPicPr>
          <p:cNvPr id="6" name="Picture 2" descr="http://files.myopera.com/maynorfranc/albums/13930012/rosas%20azul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500562" cy="6858000"/>
          </a:xfrm>
          <a:prstGeom prst="rect">
            <a:avLst/>
          </a:prstGeom>
          <a:noFill/>
        </p:spPr>
      </p:pic>
      <p:pic>
        <p:nvPicPr>
          <p:cNvPr id="7" name="Picture 2" descr="http://files.myopera.com/maynorfranc/albums/13930012/rosas%20azule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00562" y="0"/>
            <a:ext cx="4643438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388" y="450057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841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[4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8572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llamada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telefónica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carta,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pequeña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sorpresa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</a:p>
          <a:p>
            <a:pPr lvl="0" algn="ctr">
              <a:defRPr/>
            </a:pP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cariñosa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invitación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 paseo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juntos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</a:t>
            </a:r>
            <a:endParaRPr kumimoji="1" lang="en-U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5030858"/>
            <a:ext cx="2609875" cy="182714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4643446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837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blog.aufeminin.com/blog/D20101114/438173_822262286_rosas01_H234600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[4.jpg]"/>
          <p:cNvPicPr>
            <a:picLocks noChangeAspect="1" noChangeArrowheads="1"/>
          </p:cNvPicPr>
          <p:nvPr/>
        </p:nvPicPr>
        <p:blipFill>
          <a:blip r:embed="rId3"/>
          <a:srcRect l="58594" t="6250" b="19791"/>
          <a:stretch>
            <a:fillRect/>
          </a:stretch>
        </p:blipFill>
        <p:spPr bwMode="auto">
          <a:xfrm>
            <a:off x="0" y="857232"/>
            <a:ext cx="5214974" cy="5292542"/>
          </a:xfrm>
          <a:prstGeom prst="teardrop">
            <a:avLst/>
          </a:prstGeom>
          <a:noFill/>
          <a:effectLst>
            <a:softEdge rad="317500"/>
          </a:effectLst>
        </p:spPr>
      </p:pic>
      <p:pic>
        <p:nvPicPr>
          <p:cNvPr id="33794" name="Picture 2" descr="rosas roj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4286256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246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[1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43240" y="42860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cosas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, 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sin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razón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, sin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cálculo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…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aceptar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al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como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es…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escucharlo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 con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afecto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…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es no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presionarlo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新細明體" pitchFamily="18" charset="-120"/>
                <a:cs typeface="Arial" charset="0"/>
              </a:rPr>
              <a:t>…</a:t>
            </a:r>
            <a:endParaRPr kumimoji="1" lang="en-U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5429264"/>
            <a:ext cx="2824157" cy="197715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150017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32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85.imageshack.us/img85/9124/rosaamarillarm7gw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Image du Blog cyrilyn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409950"/>
            <a:ext cx="3446861" cy="34480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8" name="Picture 4" descr="http://www.fondosgratis.mx/archivos/temp/2205/400_1192063517_rosa-amarill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15206" y="2714620"/>
            <a:ext cx="5325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48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[10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28604"/>
            <a:ext cx="321467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mirar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al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con los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del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corazón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lvl="0" algn="ctr">
              <a:defRPr/>
            </a:pP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 los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del</a:t>
            </a:r>
            <a:r>
              <a:rPr kumimoji="1" lang="fr-FR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alma.</a:t>
            </a: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10528">
            <a:off x="174895" y="5057517"/>
            <a:ext cx="2928926" cy="205050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21495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63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1.bp.blogspot.com/-EiHQ2hnDNRo/TmRMPkRwwoI/AAAAAAAAETI/EkTkF09PQxE/s1600/Beautiful_red_ro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[10.jpg]"/>
          <p:cNvPicPr>
            <a:picLocks noChangeAspect="1" noChangeArrowheads="1"/>
          </p:cNvPicPr>
          <p:nvPr/>
        </p:nvPicPr>
        <p:blipFill>
          <a:blip r:embed="rId3"/>
          <a:srcRect l="36719" r="28906" b="30208"/>
          <a:stretch>
            <a:fillRect/>
          </a:stretch>
        </p:blipFill>
        <p:spPr bwMode="auto">
          <a:xfrm>
            <a:off x="0" y="3052773"/>
            <a:ext cx="3357554" cy="380522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files.myopera.com/Wallpapers/blog/rosas-roj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6248" y="4929198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3541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[9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85723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 palabra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puede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engañar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la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mirada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nunca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miente</a:t>
            </a: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 </a:t>
            </a:r>
          </a:p>
          <a:p>
            <a:pPr lvl="0" algn="ctr">
              <a:defRPr/>
            </a:pPr>
            <a:r>
              <a:rPr kumimoji="1" lang="fr-FR" sz="3600" b="1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en-US" sz="3600" b="1" dirty="0">
              <a:ln w="18415" cmpd="sng">
                <a:solidFill>
                  <a:srgbClr val="7030A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91607">
            <a:off x="425841" y="5360851"/>
            <a:ext cx="2340684" cy="163868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4929198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35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comments20.com/wp-content/uploads/2012/05/Red-Rose-Graphic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[9.jpg]"/>
          <p:cNvPicPr>
            <a:picLocks noChangeAspect="1" noChangeArrowheads="1"/>
          </p:cNvPicPr>
          <p:nvPr/>
        </p:nvPicPr>
        <p:blipFill>
          <a:blip r:embed="rId3"/>
          <a:srcRect l="58476" r="13281" b="35417"/>
          <a:stretch>
            <a:fillRect/>
          </a:stretch>
        </p:blipFill>
        <p:spPr bwMode="auto">
          <a:xfrm>
            <a:off x="3786182" y="1500174"/>
            <a:ext cx="2143140" cy="25090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4.bp.blogspot.com/-tqrXU6f7tjo/TsrB9ds6M1I/AAAAAAAACMo/iYtpxhPHBC8/s1600/1LUA_Y_ROSA_AZULES_1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57950" y="221455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62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[dama88a270807.jpg]"/>
          <p:cNvPicPr>
            <a:picLocks noChangeAspect="1" noChangeArrowheads="1"/>
          </p:cNvPicPr>
          <p:nvPr/>
        </p:nvPicPr>
        <p:blipFill>
          <a:blip r:embed="rId2"/>
          <a:srcRect b="114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57752" y="1428736"/>
            <a:ext cx="31432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Es,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simplemente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estar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ahí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no solo con el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cuerpo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sino con el alma…</a:t>
            </a:r>
          </a:p>
          <a:p>
            <a:pPr lvl="0" algn="ctr">
              <a:defRPr/>
            </a:pPr>
            <a:endParaRPr kumimoji="1" lang="fr-FR" sz="2800" b="1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FFFFFF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lvl="0" algn="ctr">
              <a:defRPr/>
            </a:pP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: « Te </a:t>
            </a:r>
            <a:r>
              <a:rPr kumimoji="1" lang="fr-FR" sz="2800" b="1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quiero</a:t>
            </a:r>
            <a:r>
              <a:rPr kumimoji="1" lang="fr-FR" sz="2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FF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 »</a:t>
            </a:r>
            <a:endParaRPr kumimoji="1" lang="fr-FR" sz="280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FFFFFF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1981693" y="5623386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578645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00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fotomontajesgratis.com/wp-content/uploads/2011/07/fotomontaje-con-rosas.jpg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AibZGlyriog/TbLgUB4RNII/AAAAAAAAAAQ/zrvyIB1pNcs/s1600/rosas-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71802" y="2500306"/>
            <a:ext cx="5325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23574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fr-FR" b="1" dirty="0" smtClean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algn="ctr">
              <a:defRPr/>
            </a:pP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qué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esperar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que 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persona muera</a:t>
            </a:r>
          </a:p>
          <a:p>
            <a:pPr algn="ctr">
              <a:defRPr/>
            </a:pP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para 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se la </a:t>
            </a:r>
            <a:r>
              <a:rPr kumimoji="1" lang="fr-FR" dirty="0" err="1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quería</a:t>
            </a:r>
            <a:r>
              <a:rPr kumimoji="1" lang="fr-FR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? </a:t>
            </a:r>
            <a:endParaRPr kumimoji="1" lang="en-US" sz="32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7052763" y="5694823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72198" y="592933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201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4.bp.blogspot.com/-eU4YMPMsh9M/TYOELlfUJDI/AAAAAAAAALk/QNldryBQWrs/s1600/effects009.jpg"/>
          <p:cNvPicPr>
            <a:picLocks noChangeAspect="1" noChangeArrowheads="1"/>
          </p:cNvPicPr>
          <p:nvPr/>
        </p:nvPicPr>
        <p:blipFill>
          <a:blip r:embed="rId2"/>
          <a:srcRect b="48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 l="28125" r="25781" b="41667"/>
          <a:stretch>
            <a:fillRect/>
          </a:stretch>
        </p:blipFill>
        <p:spPr bwMode="auto">
          <a:xfrm>
            <a:off x="2500298" y="1000108"/>
            <a:ext cx="5743034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4" descr="MAHARISHI™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357686" y="2500306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51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[imagen1507.jpg]"/>
          <p:cNvPicPr>
            <a:picLocks noChangeAspect="1" noChangeArrowheads="1"/>
          </p:cNvPicPr>
          <p:nvPr/>
        </p:nvPicPr>
        <p:blipFill>
          <a:blip r:embed="rId2"/>
          <a:srcRect l="3906" t="3776" r="2343" b="120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811012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no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juzgar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criticar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algn="ctr">
              <a:defRPr/>
            </a:pP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no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condenar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 </a:t>
            </a:r>
          </a:p>
          <a:p>
            <a:pPr algn="ctr">
              <a:defRPr/>
            </a:pPr>
            <a:endParaRPr kumimoji="1" lang="fr-FR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capaz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</a:p>
          <a:p>
            <a:pPr algn="ctr">
              <a:defRPr/>
            </a:pPr>
            <a:endParaRPr kumimoji="1" lang="fr-FR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«Si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hubiese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estado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en tu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lugar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habría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hecho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mejor</a:t>
            </a:r>
            <a:r>
              <a:rPr kumimoji="1" lang="fr-F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»</a:t>
            </a:r>
            <a:endParaRPr kumimoji="1" lang="fr-F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3519889" y="5928366"/>
            <a:ext cx="1437908" cy="100666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414338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47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sphotos-b.xx.fbcdn.net/hphotos-prn1/p480x480/164622_485300214870422_406535735_n.jpg"/>
          <p:cNvPicPr>
            <a:picLocks noChangeAspect="1" noChangeArrowheads="1"/>
          </p:cNvPicPr>
          <p:nvPr/>
        </p:nvPicPr>
        <p:blipFill>
          <a:blip r:embed="rId2"/>
          <a:srcRect b="6948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2" name="Picture 6" descr="http://spd.fotolog.com/photo/13/4/8/x__nikkitas__x/1206985296_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72264" y="300037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Image du Blog cyrilyn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371475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poder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sin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envidia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</a:p>
          <a:p>
            <a:pPr algn="ctr">
              <a:defRPr/>
            </a:pPr>
            <a:endParaRPr kumimoji="1" lang="fr-FR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«Es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estupendo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has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hecho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».</a:t>
            </a:r>
            <a:endParaRPr kumimoji="1" 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2267445" y="5551947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21495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47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/>
          <a:srcRect b="69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http://public.blu.livefilestore.com/y1pTVLMHFhRVE8oxltSOo9xzMezY2MUTMjIcqMlMwxeT_xB8i4tyczW0EuMV78MVPeET8p2UY4ZtYIA4W_hjTi83w/blaueseiteyl5by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8" descr="Image du Blog cyrilyne.centerblog.net"/>
          <p:cNvPicPr>
            <a:picLocks noChangeAspect="1" noChangeArrowheads="1"/>
          </p:cNvPicPr>
          <p:nvPr/>
        </p:nvPicPr>
        <p:blipFill>
          <a:blip r:embed="rId4"/>
          <a:srcRect l="55469" r="4687" b="51042"/>
          <a:stretch>
            <a:fillRect/>
          </a:stretch>
        </p:blipFill>
        <p:spPr bwMode="auto">
          <a:xfrm>
            <a:off x="2571736" y="357166"/>
            <a:ext cx="3500462" cy="322589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572000" y="364331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408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LadyPeta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221455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tan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sencillo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lvl="0" algn="ctr">
              <a:defRPr/>
            </a:pP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como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; no es nada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complicado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 </a:t>
            </a:r>
          </a:p>
          <a:p>
            <a:pPr lvl="0" algn="ctr">
              <a:defRPr/>
            </a:pPr>
            <a:endParaRPr kumimoji="1" lang="fr-FR" sz="3200" b="1" dirty="0" smtClean="0">
              <a:ln w="18415" cmpd="sng">
                <a:solidFill>
                  <a:srgbClr val="FF66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lvl="0" algn="ctr">
              <a:defRPr/>
            </a:pP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 no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sentimos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amor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nos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falta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todo</a:t>
            </a: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lvl="0" algn="ctr">
              <a:defRPr/>
            </a:pPr>
            <a:r>
              <a:rPr kumimoji="1" lang="fr-FR" sz="3200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 la vida. </a:t>
            </a:r>
            <a:endParaRPr kumimoji="1" lang="fr-FR" sz="3200" b="1" dirty="0">
              <a:ln w="18415" cmpd="sng">
                <a:solidFill>
                  <a:srgbClr val="FF66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7052762" y="5551948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28926" y="471488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ages2.layoutsparks.com/1/112391/red-whie-blue-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LadyPetals.jpg"/>
          <p:cNvPicPr>
            <a:picLocks noChangeAspect="1" noChangeArrowheads="1"/>
          </p:cNvPicPr>
          <p:nvPr/>
        </p:nvPicPr>
        <p:blipFill>
          <a:blip r:embed="rId3"/>
          <a:srcRect t="5208" r="49219" b="31249"/>
          <a:stretch>
            <a:fillRect/>
          </a:stretch>
        </p:blipFill>
        <p:spPr bwMode="auto">
          <a:xfrm rot="2568853">
            <a:off x="1782019" y="1256496"/>
            <a:ext cx="3749928" cy="335069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sphotos-g.ak.fbcdn.net/hphotos-ak-prn1/p480x480/644382_609359012426650_202394538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307181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bw7-1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307181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uno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tiene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privilegio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querer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y de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ser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querido</a:t>
            </a: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lvl="0" algn="ctr">
              <a:defRPr/>
            </a:pPr>
            <a:r>
              <a:rPr kumimoji="1" lang="fr-F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 vida es </a:t>
            </a:r>
            <a:r>
              <a:rPr kumimoji="1" lang="fr-FR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extraordinaria</a:t>
            </a:r>
            <a:r>
              <a:rPr kumimoji="1" lang="fr-FR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fr-CA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6196535" y="5286874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868" y="542926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09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71.imageshack.us/img171/4373/94bc6454c509e72b3cbc33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[3.jpg]"/>
          <p:cNvPicPr>
            <a:picLocks noChangeAspect="1" noChangeArrowheads="1"/>
          </p:cNvPicPr>
          <p:nvPr/>
        </p:nvPicPr>
        <p:blipFill>
          <a:blip r:embed="rId3"/>
          <a:srcRect l="60156" r="4687" b="44792"/>
          <a:stretch>
            <a:fillRect/>
          </a:stretch>
        </p:blipFill>
        <p:spPr bwMode="auto">
          <a:xfrm>
            <a:off x="2786050" y="0"/>
            <a:ext cx="3460585" cy="32496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img714.imageshack.us/img714/954/rosas20azules2.jpg"/>
          <p:cNvPicPr>
            <a:picLocks noChangeAspect="1" noChangeArrowheads="1"/>
          </p:cNvPicPr>
          <p:nvPr/>
        </p:nvPicPr>
        <p:blipFill>
          <a:blip r:embed="rId4"/>
          <a:srcRect b="6909"/>
          <a:stretch>
            <a:fillRect/>
          </a:stretch>
        </p:blipFill>
        <p:spPr bwMode="auto">
          <a:xfrm>
            <a:off x="0" y="0"/>
            <a:ext cx="892971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57752" y="3143248"/>
            <a:ext cx="5325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438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bw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528834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El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calor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irradia,</a:t>
            </a:r>
          </a:p>
          <a:p>
            <a:pPr algn="ctr">
              <a:defRPr/>
            </a:pP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luz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invade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alma y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brillar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los </a:t>
            </a:r>
            <a:r>
              <a:rPr kumimoji="1" lang="fr-F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</a:t>
            </a:r>
          </a:p>
          <a:p>
            <a:pPr algn="ctr">
              <a:defRPr/>
            </a:pPr>
            <a:r>
              <a:rPr kumimoji="1"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5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124336" y="5694823"/>
            <a:ext cx="1966901" cy="13770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00760" y="257174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p8.fotolog.com/photo/40/49/26/guera_09/1239573060106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 l="14045" b="27142"/>
          <a:stretch>
            <a:fillRect/>
          </a:stretch>
        </p:blipFill>
        <p:spPr bwMode="auto">
          <a:xfrm rot="20951406">
            <a:off x="2431453" y="1185631"/>
            <a:ext cx="3827150" cy="343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30" name="Picture 6" descr="http://2.bp.blogspot.com/-Y_izaZUN19o/TnptVRqkcQI/AAAAAAAAAIY/v9cHdrcwn2E/s1600/becti_net_r401714d08t00143n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00760" y="5286388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bw13-5.gif picture by Stella_Maris_tabl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6112493" y="5634338"/>
            <a:ext cx="2379459" cy="119200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364331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Envía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este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mensaje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las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personas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las que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quieres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</a:p>
          <a:p>
            <a:pPr algn="ctr">
              <a:defRPr/>
            </a:pPr>
            <a:endParaRPr kumimoji="1" lang="fr-FR" b="1" dirty="0" smtClean="0">
              <a:ln w="18415" cmpd="sng">
                <a:solidFill>
                  <a:srgbClr val="FF66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de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forma u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otra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han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dado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felicidad</a:t>
            </a:r>
            <a:r>
              <a:rPr kumimoji="1" lang="fr-FR" b="1" dirty="0" smtClean="0">
                <a:ln w="18415" cmpd="sng">
                  <a:solidFill>
                    <a:srgbClr val="FF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tu vida.</a:t>
            </a:r>
            <a:endParaRPr kumimoji="1" lang="fr-FR" b="1" dirty="0">
              <a:ln w="18415" cmpd="sng">
                <a:solidFill>
                  <a:srgbClr val="FF66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15206" y="3071810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01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autiful Roses Picture Collection 1 Beautiful Roses   amazing 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3286124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4" descr="http://zambullida.files.wordpress.com/2010/10/fotos-rosas-azul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-214338"/>
            <a:ext cx="9144064" cy="664373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6643702" y="150017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teamo0.jpg BLOG picture by Stella_Maris_tabl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6248" y="485776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te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hacen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sonreir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necesitas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verdad</a:t>
            </a: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</a:p>
          <a:p>
            <a:pPr lvl="0" algn="ctr">
              <a:defRPr/>
            </a:pPr>
            <a:r>
              <a:rPr kumimoji="1" lang="fr-FR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en-US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7052763" y="5623385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72396" y="371475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851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Beautiful Roses Picture Collection 10 Beautiful Roses   amazing 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753600" cy="6858000"/>
          </a:xfrm>
          <a:prstGeom prst="rect">
            <a:avLst/>
          </a:prstGeom>
          <a:noFill/>
        </p:spPr>
      </p:pic>
      <p:pic>
        <p:nvPicPr>
          <p:cNvPr id="18436" name="Picture 4" descr="http://4.bp.blogspot.com/-NWiweoREYzY/TeWZI1jmCTI/AAAAAAAAC9w/iBjmMaJTJhQ/s1600/widescreen-wallpaper-woman-Rosas-e-Flores-beauty-Rose-Niki-roses-Ron-%25D0%25B6%25D0%25B5%25D0%25BD%25D0%25B0-%25D1%2586%25D0%25B2%25D0%25B5%25D1%2582%25D1%258F-Gens-Beauty-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71934" y="300037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71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e2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14546" y="464344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te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hacen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ver el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lado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bello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las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cosas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estás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en tus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horas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más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bajas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7052762" y="5551948"/>
            <a:ext cx="1966901" cy="13770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57818" y="257174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8196" name="Picture 4" descr="http://4.bp.blogspot.com/-u0H1pHLH8fY/T2wqND8sMFI/AAAAAAAAK5Q/j_IpQe63I3I/s1600/corazones+animados+1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04670" y="500042"/>
            <a:ext cx="2110668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7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ipixelbox.com/storage/smi/514/1038_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age.blingee.com/images15/content/output/000/000/000/4cd/344876133_179566.gif?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85776"/>
            <a:ext cx="9715568" cy="778674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857884" y="1785926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71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agensubir.infojardin.com/subir/images/cqs1252674527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86116" y="485776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quisieras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decirles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cuánto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aprecias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su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afecto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y su </a:t>
            </a:r>
            <a:r>
              <a:rPr kumimoji="1" lang="fr-FR" b="1" dirty="0" err="1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amistad</a:t>
            </a:r>
            <a:r>
              <a:rPr kumimoji="1" lang="fr-FR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en-US" b="1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5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7052763" y="5694823"/>
            <a:ext cx="1966901" cy="13770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371475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839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3.bp.blogspot.com/_0CE4qa7xZrk/S3HDsxgsNWI/AAAAAAAAACg/PgRoGRPkeX0/s400/20060503231156-rosas-20azule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6" name="Picture 4" descr="http://imblog.aufeminin.com/blog/D20091012/242951_480308174_rosa-20azul3_H160001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agensubir.infojardin.com/subir/images/bwy1252674554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34290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 no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nada,</a:t>
            </a: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no te in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quietes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nada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malo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te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sucederá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;</a:t>
            </a: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solo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perderás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oportunidad</a:t>
            </a:r>
            <a:endParaRPr kumimoji="1" lang="fr-FR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iluminar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día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alguien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algn="ctr">
              <a:defRPr/>
            </a:pP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 un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mesaje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cariño</a:t>
            </a:r>
            <a:r>
              <a:rPr kumimoji="1" lang="fr-FR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  <p:pic>
        <p:nvPicPr>
          <p:cNvPr id="4" name="Picture 5" descr="e1-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60224">
            <a:off x="6267973" y="5286874"/>
            <a:ext cx="1966901" cy="13770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57984" y="785794"/>
            <a:ext cx="2286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499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api.ning.com/files/n19ZNoJRKO3023EoWEbk62uN4CYYwCH1iaBbtocffF8bSGGuTW8Jri6o7ZimLxXvpXYeWLQQI1GyigQ-RW7S46Q8VjJtmIv8/ROSASAZULES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65544" name="Picture 8" descr="http://supergifs.net/imagenes/angeles/th_orkut_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428868"/>
            <a:ext cx="3525442" cy="40005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8" descr="http://supergifs.net/imagenes/angeles/th_orkut_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8868"/>
            <a:ext cx="3588397" cy="407194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6" descr="http://imagensubir.infojardin.com/subir/images/bwy1252674554t.jpg"/>
          <p:cNvPicPr>
            <a:picLocks noChangeAspect="1" noChangeArrowheads="1"/>
          </p:cNvPicPr>
          <p:nvPr/>
        </p:nvPicPr>
        <p:blipFill>
          <a:blip r:embed="rId4"/>
          <a:srcRect l="53125" t="13541" r="27344" b="60417"/>
          <a:stretch>
            <a:fillRect/>
          </a:stretch>
        </p:blipFill>
        <p:spPr bwMode="auto">
          <a:xfrm>
            <a:off x="2928926" y="0"/>
            <a:ext cx="3214710" cy="3214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5540" name="Picture 4" descr="http://3.bp.blogspot.com/-VpTuQPXNU7Q/T5Owc6LW41I/AAAAAAAAAsQ/qK4JMsG3gGo/s400/ros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357686" y="4786322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831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3607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enviar cifra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ffectLst/>
        </p:spPr>
      </p:pic>
      <p:sp>
        <p:nvSpPr>
          <p:cNvPr id="5" name="4 Rectángulo"/>
          <p:cNvSpPr/>
          <p:nvPr/>
        </p:nvSpPr>
        <p:spPr>
          <a:xfrm>
            <a:off x="3214678" y="4429132"/>
            <a:ext cx="5359159" cy="4154984"/>
          </a:xfrm>
          <a:prstGeom prst="rect">
            <a:avLst/>
          </a:prstGeom>
          <a:noFill/>
        </p:spPr>
        <p:txBody>
          <a:bodyPr>
            <a:spAutoFit/>
            <a:scene3d>
              <a:camera prst="obliqueTopRight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¡QUE TENGAS </a:t>
            </a:r>
          </a:p>
          <a:p>
            <a:pPr algn="ctr">
              <a:defRPr/>
            </a:pPr>
            <a:r>
              <a:rPr lang="es-ES" sz="4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UN FELIZ DÍA</a:t>
            </a:r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!</a:t>
            </a:r>
          </a:p>
          <a:p>
            <a:pPr algn="ctr">
              <a:defRPr/>
            </a:pPr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            HELEN                 </a:t>
            </a:r>
          </a:p>
          <a:p>
            <a:pPr algn="ctr">
              <a:defRPr/>
            </a:pPr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              </a:t>
            </a:r>
            <a:endParaRPr lang="es-ES" sz="4800" b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                   </a:t>
            </a:r>
          </a:p>
          <a:p>
            <a:pPr algn="ctr">
              <a:defRPr/>
            </a:pPr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itchFamily="66" charset="0"/>
              </a:rPr>
              <a:t>                               </a:t>
            </a:r>
            <a:endParaRPr lang="es-ES" sz="5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2" descr="http://sphotos-a.ak.fbcdn.net/hphotos-ak-ash3/p480x480/944683_489940857722104_206573210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428604"/>
            <a:ext cx="5325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HELEN</a:t>
            </a:r>
            <a:endParaRPr lang="es-ES" sz="12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s.infojardin.com/subir-foto/images/viu1225399589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429124" y="6000768"/>
            <a:ext cx="3883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Texto Imágenes : Internet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715140" y="1214422"/>
            <a:ext cx="19527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Diseño: Helen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 descr="http://2.bp.blogspot.com/-o9iOMn7rxb8/TV9SKIWVWvI/AAAAAAAAABc/V9Bisl3zdSo/s320/mujer_ros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428736"/>
            <a:ext cx="3702720" cy="431197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478</Words>
  <Application>Microsoft Office PowerPoint</Application>
  <PresentationFormat>Presentación en pantalla (4:3)</PresentationFormat>
  <Paragraphs>135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Modèle par défaut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caricias de la vida</dc:title>
  <dc:creator>Helen</dc:creator>
  <cp:lastModifiedBy>Eleni</cp:lastModifiedBy>
  <cp:revision>120</cp:revision>
  <dcterms:created xsi:type="dcterms:W3CDTF">2006-01-22T13:56:08Z</dcterms:created>
  <dcterms:modified xsi:type="dcterms:W3CDTF">2013-09-10T21:53:41Z</dcterms:modified>
  <cp:category>Amor y Amistad</cp:category>
  <cp:contentStatus>Final</cp:contentStatus>
</cp:coreProperties>
</file>