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60" r:id="rId4"/>
    <p:sldId id="261" r:id="rId5"/>
    <p:sldId id="269" r:id="rId6"/>
    <p:sldId id="274" r:id="rId7"/>
    <p:sldId id="266" r:id="rId8"/>
    <p:sldId id="268" r:id="rId9"/>
    <p:sldId id="272" r:id="rId10"/>
    <p:sldId id="259" r:id="rId11"/>
    <p:sldId id="271" r:id="rId12"/>
    <p:sldId id="298" r:id="rId13"/>
    <p:sldId id="299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u+j4Eide1gF31W/8+LEmA==" hashData="yUjISVnLpsMJ21C6l2DoZ3NvS1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2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6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150583-B1A2-4087-87D3-BD388ED385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BB5CF0-F38D-4A8F-8948-B2C8BF59C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9162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B5CF0-F38D-4A8F-8948-B2C8BF59C41A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1669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B5CF0-F38D-4A8F-8948-B2C8BF59C41A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9435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863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533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105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852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057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878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378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177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817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299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967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8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2467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793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7882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4373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7153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2876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0210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5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4672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50"/>
            <a:ext cx="54864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1065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9949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51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51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400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8FBF6-D237-4F3F-BCD1-A9B0DCE5FE72}" type="datetimeFigureOut">
              <a:rPr lang="es-ES" smtClean="0"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8EDDC-C65B-49CC-9189-B02579491BD6}" type="slidenum">
              <a:rPr lang="es-ES" smtClean="0"/>
              <a:t>‹Nº›</a:t>
            </a:fld>
            <a:endParaRPr lang="es-ES"/>
          </a:p>
        </p:txBody>
      </p:sp>
      <p:pic>
        <p:nvPicPr>
          <p:cNvPr id="2050" name="Picture 2" descr="C:\Users\Eleni\Desktop\ultimo escritorio\bellisima\Rosas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96" y="0"/>
            <a:ext cx="91558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782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20980">
        <p:split orient="vert"/>
      </p:transition>
    </mc:Choice>
    <mc:Fallback xmlns="">
      <p:transition spd="slow" advTm="20980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6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559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6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leni\Desktop\Las 10 Rosas\Diapositiva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096" y="3789040"/>
            <a:ext cx="1455848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6600" b="1" cap="all" dirty="0" smtClean="0">
                <a:ln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LAS</a:t>
            </a:r>
            <a:endParaRPr lang="es-ES" sz="6600" b="1" cap="all" dirty="0">
              <a:ln>
                <a:solidFill>
                  <a:schemeClr val="tx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790925" y="4749709"/>
            <a:ext cx="1043876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6600" b="1" cap="all" spc="0" dirty="0" smtClean="0">
                <a:ln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10</a:t>
            </a:r>
            <a:endParaRPr lang="es-ES" sz="6600" b="1" cap="all" spc="0" dirty="0">
              <a:ln>
                <a:solidFill>
                  <a:schemeClr val="tx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24683" y="5445224"/>
            <a:ext cx="2528897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6600" b="1" cap="all" spc="0" dirty="0" smtClean="0">
                <a:ln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ROSAS</a:t>
            </a:r>
            <a:endParaRPr lang="es-ES" sz="6600" b="1" cap="all" spc="0" dirty="0">
              <a:ln>
                <a:solidFill>
                  <a:schemeClr val="tx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8" name="Picture 2" descr="C:\Users\Eleni\Desktop\ultimo escritorio\bellisima\000P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29" b="89896" l="743" r="91828">
                        <a14:foregroundMark x1="84547" y1="12630" x2="84547" y2="12630"/>
                        <a14:foregroundMark x1="88113" y1="16196" x2="86033" y2="19762"/>
                        <a14:foregroundMark x1="4606" y1="31055" x2="7578" y2="32541"/>
                        <a14:backgroundMark x1="86330" y1="15899" x2="83952" y2="18574"/>
                        <a14:backgroundMark x1="83952" y1="10847" x2="80981" y2="15007"/>
                        <a14:backgroundMark x1="80981" y1="15007" x2="80981" y2="150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880">
            <a:off x="5949014" y="4495852"/>
            <a:ext cx="3006737" cy="300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Las 10 Rosas\Diapositiva2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259632" y="6336308"/>
            <a:ext cx="1899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AUTOMATICO</a:t>
            </a:r>
            <a:endParaRPr lang="es-ES" b="1" dirty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004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>
        <p:split orient="vert"/>
        <p:sndAc>
          <p:stSnd loop="1">
            <p:snd r:embed="rId2" name="sound001.wav"/>
          </p:stSnd>
        </p:sndAc>
      </p:transition>
    </mc:Choice>
    <mc:Fallback xmlns="">
      <p:transition spd="slow" advTm="30000">
        <p:split orient="vert"/>
        <p:sndAc>
          <p:stSnd loop="1">
            <p:snd r:embed="rId8" name="s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8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2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8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Las 10 Rosas\Diapositiva1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http://www.totalgifs.com/rosas/1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2250" r="99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73" y="-1714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http://www.totalgifs.com/rosas/1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2250" r="99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12" y="3300239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0" descr="http://www.totalgifs.com/rosas/1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2250" r="99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447" y="-24114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http://www.totalgifs.com/rosas/18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2250" r="99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447" y="3429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Las 10 Rosas\Diapositiva50.GI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" r="1033" b="2506"/>
          <a:stretch/>
        </p:blipFill>
        <p:spPr bwMode="auto">
          <a:xfrm>
            <a:off x="0" y="-171400"/>
            <a:ext cx="9144000" cy="7281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80528" y="371176"/>
            <a:ext cx="64817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Una Rosa de La Amistad………</a:t>
            </a:r>
            <a:endParaRPr lang="es-E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2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Las 10 Rosas\Diapositiva16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2.bp.blogspot.com/-atcO4fzm9k4/UANM3-LlyQI/AAAAAAAABd0/b8Kwkj7R0Rk/s1600/rosaroj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36" b="98390" l="5911" r="97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87937">
            <a:off x="-56773" y="68628"/>
            <a:ext cx="3147458" cy="317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2.bp.blogspot.com/-atcO4fzm9k4/UANM3-LlyQI/AAAAAAAABd0/b8Kwkj7R0Rk/s1600/rosaroj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36" b="98390" l="5911" r="97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87937">
            <a:off x="1167364" y="2178464"/>
            <a:ext cx="3147458" cy="317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2.bp.blogspot.com/-atcO4fzm9k4/UANM3-LlyQI/AAAAAAAABd0/b8Kwkj7R0Rk/s1600/rosaroj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36" b="98390" l="5911" r="97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1622">
            <a:off x="5949394" y="-26593"/>
            <a:ext cx="3147458" cy="317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2.bp.blogspot.com/-atcO4fzm9k4/UANM3-LlyQI/AAAAAAAABd0/b8Kwkj7R0Rk/s1600/rosaroj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36" b="98390" l="5911" r="97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6802">
            <a:off x="4730199" y="1743115"/>
            <a:ext cx="3147458" cy="317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2.bp.blogspot.com/-atcO4fzm9k4/UANM3-LlyQI/AAAAAAAABd0/b8Kwkj7R0Rk/s1600/rosaroj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936" b="98390" l="5911" r="97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76941">
            <a:off x="3056794" y="3875362"/>
            <a:ext cx="3147458" cy="3176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Las 10 Rosas\Diapositiva22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794" y="6138"/>
            <a:ext cx="9280029" cy="696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3957959" y="4609520"/>
            <a:ext cx="52562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000" b="1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Otra para El Amor………</a:t>
            </a:r>
            <a:endParaRPr lang="es-ES" sz="4000" i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43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25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Las 10 Rosas\Diapositiva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83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enviarflores.es/wp-content/uploads/2013/02/enviar-flores-rosas-6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64" b="94364" l="618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674" y="-79709"/>
            <a:ext cx="3006502" cy="300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enviarflores.es/wp-content/uploads/2013/02/enviar-flores-rosas-6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64" b="94364" l="618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618" y="1824025"/>
            <a:ext cx="3006502" cy="300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enviarflores.es/wp-content/uploads/2013/02/enviar-flores-rosas-6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64" b="94364" l="618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574" y="4077072"/>
            <a:ext cx="3006502" cy="300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enviarflores.es/wp-content/uploads/2013/02/enviar-flores-rosas-6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64" b="94364" l="618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49055"/>
            <a:ext cx="3006502" cy="300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enviarflores.es/wp-content/uploads/2013/02/enviar-flores-rosas-6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64" b="94364" l="618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3006502" cy="300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enviarflores.es/wp-content/uploads/2013/02/enviar-flores-rosas-6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64" b="94364" l="618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546" y="4077072"/>
            <a:ext cx="3006502" cy="300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Las 10 Rosas\Diapositiva30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958" y="9550"/>
            <a:ext cx="9271958" cy="707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612576" y="332656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Otra para La Salud……</a:t>
            </a:r>
            <a:endParaRPr lang="es-ES" sz="40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42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0"/>
                            </p:stCondLst>
                            <p:childTnLst>
                              <p:par>
                                <p:cTn id="1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as 10 Rosas\Diapositiva3.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" t="2066" r="1127" b="1596"/>
          <a:stretch/>
        </p:blipFill>
        <p:spPr bwMode="auto">
          <a:xfrm>
            <a:off x="-13079" y="-81021"/>
            <a:ext cx="9157079" cy="703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http://2.bp.blogspot.com/-EqA7lQEJyiI/TxNT-okLROI/AAAAAAAAX6U/UOK7MHUnJvk/s1600/separador-rosa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540" y="-296566"/>
            <a:ext cx="344805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http://2.bp.blogspot.com/-EqA7lQEJyiI/TxNT-okLROI/AAAAAAAAX6U/UOK7MHUnJvk/s1600/separador-rosa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92058">
            <a:off x="3063189" y="2236862"/>
            <a:ext cx="344805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http://2.bp.blogspot.com/-EqA7lQEJyiI/TxNT-okLROI/AAAAAAAAX6U/UOK7MHUnJvk/s1600/separador-rosa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" y="4149080"/>
            <a:ext cx="344805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Las 10 Rosas\Diapositiva25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66" y="-81022"/>
            <a:ext cx="9157873" cy="703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-900608" y="404811"/>
            <a:ext cx="73802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Otra para Nuevas Amistades…….</a:t>
            </a:r>
            <a:endParaRPr lang="es-ES" sz="40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25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Las 10 Rosas\Diapositiva1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7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1.bp.blogspot.com/-vpR-dGh1VnI/TZ5wLZiAD0I/AAAAAAAAEps/qouwFNsnbEg/s1600/Barra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25089">
            <a:off x="3379222" y="1245906"/>
            <a:ext cx="4886325" cy="201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1.bp.blogspot.com/-vpR-dGh1VnI/TZ5wLZiAD0I/AAAAAAAAEps/qouwFNsnbEg/s1600/Barra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74911" flipH="1">
            <a:off x="302390" y="1276788"/>
            <a:ext cx="4886325" cy="201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Las 10 Rosas\Diapositiva23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475" y="-99392"/>
            <a:ext cx="9261475" cy="697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683567" y="17190"/>
            <a:ext cx="59039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Otra para La Felicidad……..</a:t>
            </a:r>
            <a:endParaRPr lang="es-ES" sz="40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63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Las 10 Rosas\Diapositiva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299.photobucket.com/albums/mm287/rosaliaoxapampa/SOLO%20GIFS/FLORES/FILIGRANAROSA.gif%7Eorigin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32" y="0"/>
            <a:ext cx="2970632" cy="2393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299.photobucket.com/albums/mm287/rosaliaoxapampa/SOLO%20GIFS/FLORES/FILIGRANAROSA.gif%7Eorigin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210" y="2170171"/>
            <a:ext cx="3014545" cy="242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299.photobucket.com/albums/mm287/rosaliaoxapampa/SOLO%20GIFS/FLORES/FILIGRANAROSA.gif%7Eorigin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99" y="4419095"/>
            <a:ext cx="3117365" cy="251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299.photobucket.com/albums/mm287/rosaliaoxapampa/SOLO%20GIFS/FLORES/FILIGRANAROSA.gif%7Eorigin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543" y="-97615"/>
            <a:ext cx="3078969" cy="248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299.photobucket.com/albums/mm287/rosaliaoxapampa/SOLO%20GIFS/FLORES/FILIGRANAROSA.gif%7Eorigin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254" y="2099116"/>
            <a:ext cx="3102752" cy="2499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i299.photobucket.com/albums/mm287/rosaliaoxapampa/SOLO%20GIFS/FLORES/FILIGRANAROSA.gif%7Eorigina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199" y="4527267"/>
            <a:ext cx="3000313" cy="2416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Eleni\Desktop\Las 10 Rosas\Diapositiva28.GIF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9"/>
          <a:stretch/>
        </p:blipFill>
        <p:spPr bwMode="auto">
          <a:xfrm>
            <a:off x="0" y="-39218"/>
            <a:ext cx="9180692" cy="698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411760" y="476672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Otra para La Familia…….</a:t>
            </a:r>
            <a:endParaRPr lang="es-ES" sz="40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62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Las 10 Rosas\Diapositiva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623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vidayciencia.com/rosa_blanc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303" y="-381000"/>
            <a:ext cx="351472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vidayciencia.com/rosa_blanc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351472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vidayciencia.com/rosa_blanc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4271438"/>
            <a:ext cx="351472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vidayciencia.com/rosa_blanc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796" y="-424830"/>
            <a:ext cx="351472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vidayciencia.com/rosa_blanc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028" y="1988840"/>
            <a:ext cx="351472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vidayciencia.com/rosa_blanc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868" y="3915916"/>
            <a:ext cx="351472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Las 10 Rosas\Diapositiva27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-243408"/>
            <a:ext cx="9391650" cy="7509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3.bp.blogspot.com/-ayUXlvSK03s/VET9zttKwiI/AAAAAAAAVN4/wydGm1VmN4U/s1600/rosa_blanca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60173">
            <a:off x="2268713" y="876210"/>
            <a:ext cx="4123888" cy="445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3941" y="476672"/>
            <a:ext cx="54006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0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Otra para La Paz……….</a:t>
            </a:r>
          </a:p>
          <a:p>
            <a:pPr eaLnBrk="0" hangingPunct="0"/>
            <a:endParaRPr lang="es-ES" sz="4000" b="1" i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36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:split orient="vert"/>
      </p:transition>
    </mc:Choice>
    <mc:Fallback xmlns="">
      <p:transition spd="slow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8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Las 10 Rosas\Diapositiva1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-3060848" y="21250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s-ES" sz="4000" dirty="0">
              <a:solidFill>
                <a:srgbClr val="FF0000"/>
              </a:solidFill>
              <a:latin typeface="AR BLANCA" pitchFamily="2" charset="0"/>
            </a:endParaRPr>
          </a:p>
        </p:txBody>
      </p:sp>
      <p:pic>
        <p:nvPicPr>
          <p:cNvPr id="9" name="Picture 4" descr="http://1.bp.blogspot.com/-IsVdWMHpfNo/U1wLoOV-nLI/AAAAAAAAKQU/GzbUFfXO_Bw/s1600/409766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056" y="0"/>
            <a:ext cx="5806191" cy="449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1.bp.blogspot.com/-IsVdWMHpfNo/U1wLoOV-nLI/AAAAAAAAKQU/GzbUFfXO_Bw/s1600/409766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1" y="2578440"/>
            <a:ext cx="5832648" cy="451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Eleni\Desktop\Las 10 Rosas\Diapositiva32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029318" y="5229200"/>
            <a:ext cx="3982180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Otra para La Sinceridad…</a:t>
            </a:r>
          </a:p>
        </p:txBody>
      </p:sp>
    </p:spTree>
    <p:extLst>
      <p:ext uri="{BB962C8B-B14F-4D97-AF65-F5344CB8AC3E}">
        <p14:creationId xmlns:p14="http://schemas.microsoft.com/office/powerpoint/2010/main" val="269688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Las 10 Rosas\Diapositiva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1.bp.blogspot.com/-1FqMqdDiJJ0/TyGIuvbTTdI/AAAAAAAAFcA/fbkf0sivsys/s400/imagenes-vintage-rosas-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1110"/>
            <a:ext cx="3319661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1.bp.blogspot.com/-1FqMqdDiJJ0/TyGIuvbTTdI/AAAAAAAAFcA/fbkf0sivsys/s400/imagenes-vintage-rosas-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22903">
            <a:off x="2162542" y="2889778"/>
            <a:ext cx="3681892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1.bp.blogspot.com/-1FqMqdDiJJ0/TyGIuvbTTdI/AAAAAAAAFcA/fbkf0sivsys/s400/imagenes-vintage-rosas-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29967">
            <a:off x="4911377" y="2050965"/>
            <a:ext cx="3241760" cy="4142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1.bp.blogspot.com/-1FqMqdDiJJ0/TyGIuvbTTdI/AAAAAAAAFcA/fbkf0sivsys/s400/imagenes-vintage-rosas-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6664">
            <a:off x="3918224" y="-335366"/>
            <a:ext cx="3192599" cy="4037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Las 10 Rosas\Diapositiva29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882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188640"/>
            <a:ext cx="2880320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i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Y LA ÚLTIMA PARA UNA LARGA VIDA.</a:t>
            </a:r>
            <a:endParaRPr lang="es-ES" sz="4000" b="1" i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80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>
        <p:split orient="vert"/>
      </p:transition>
    </mc:Choice>
    <mc:Fallback xmlns="">
      <p:transition spd="slow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-180528" y="0"/>
            <a:ext cx="9324528" cy="6858000"/>
            <a:chOff x="0" y="0"/>
            <a:chExt cx="9144000" cy="6858000"/>
          </a:xfrm>
        </p:grpSpPr>
        <p:pic>
          <p:nvPicPr>
            <p:cNvPr id="2" name="Picture 2" descr="http://api.ning.com/files/*-vj1-SoyqNA2GTxWCUn*2CFrYZ5PX5B3Ndr*xQ3DDU8ZmF-ulH0wMBbiL8BvtnZfoj*aph5Go40mStj8HQ0dVNto141L8Ko/backgroundcloudshttpi264_photobucket_comalbumsii183adiaz2008backgroundclouds_gif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2 CuadroTexto"/>
            <p:cNvSpPr txBox="1"/>
            <p:nvPr/>
          </p:nvSpPr>
          <p:spPr>
            <a:xfrm>
              <a:off x="4570090" y="5947264"/>
              <a:ext cx="20162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ush Script MT" panose="03060802040406070304" pitchFamily="66" charset="0"/>
                </a:rPr>
                <a:t> </a:t>
              </a:r>
              <a:r>
                <a:rPr lang="es-ES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ush Script MT" panose="03060802040406070304" pitchFamily="66" charset="0"/>
                </a:rPr>
                <a:t>Diseño</a:t>
              </a:r>
            </a:p>
            <a:p>
              <a:r>
                <a:rPr lang="es-ES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ush Script MT" panose="03060802040406070304" pitchFamily="66" charset="0"/>
                </a:rPr>
                <a:t> Helen</a:t>
              </a:r>
              <a:endParaRPr lang="es-E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endParaRPr>
            </a:p>
          </p:txBody>
        </p:sp>
      </p:grpSp>
      <p:sp>
        <p:nvSpPr>
          <p:cNvPr id="5" name="4 Rectángulo"/>
          <p:cNvSpPr/>
          <p:nvPr/>
        </p:nvSpPr>
        <p:spPr>
          <a:xfrm>
            <a:off x="5634738" y="332656"/>
            <a:ext cx="358365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900" cmpd="sng">
                  <a:solidFill>
                    <a:srgbClr val="D60093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10 rosas son para ti que has visto este </a:t>
            </a:r>
            <a:r>
              <a:rPr lang="es-ES" sz="2800" b="1" dirty="0" err="1" smtClean="0">
                <a:ln w="900" cmpd="sng">
                  <a:solidFill>
                    <a:srgbClr val="D60093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ES" sz="2800" b="1" dirty="0" smtClean="0">
                <a:ln w="900" cmpd="sng">
                  <a:solidFill>
                    <a:srgbClr val="D60093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ES" sz="2800" b="1" cap="none" spc="0" dirty="0">
              <a:ln w="900" cmpd="sng">
                <a:solidFill>
                  <a:srgbClr val="D60093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C:\Users\Eleni\Desktop\ultimo escritorio\bellisima\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28011"/>
            <a:ext cx="1800200" cy="148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0P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29" b="89896" l="743" r="91828">
                        <a14:foregroundMark x1="84547" y1="12630" x2="84547" y2="12630"/>
                        <a14:foregroundMark x1="88113" y1="16196" x2="86033" y2="19762"/>
                        <a14:foregroundMark x1="4606" y1="31055" x2="7578" y2="32541"/>
                        <a14:backgroundMark x1="86330" y1="15899" x2="83952" y2="18574"/>
                        <a14:backgroundMark x1="83952" y1="10847" x2="80981" y2="15007"/>
                        <a14:backgroundMark x1="80981" y1="15007" x2="80981" y2="150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109" y="1717651"/>
            <a:ext cx="3006737" cy="300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33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00">
        <p:split orient="vert"/>
      </p:transition>
    </mc:Choice>
    <mc:Fallback xmlns="">
      <p:transition spd="slow" advTm="4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8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8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8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227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99">
        <p:split orient="vert"/>
      </p:transition>
    </mc:Choice>
    <mc:Fallback>
      <p:transition spd="slow" advTm="1289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1007</TotalTime>
  <Words>86</Words>
  <Application>Microsoft Office PowerPoint</Application>
  <PresentationFormat>Presentación en pantalla (4:3)</PresentationFormat>
  <Paragraphs>20</Paragraphs>
  <Slides>12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Usuario</cp:lastModifiedBy>
  <cp:revision>74</cp:revision>
  <dcterms:created xsi:type="dcterms:W3CDTF">2015-08-21T21:23:22Z</dcterms:created>
  <dcterms:modified xsi:type="dcterms:W3CDTF">2015-08-28T23:00:42Z</dcterms:modified>
</cp:coreProperties>
</file>