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21"/>
  </p:notesMasterIdLst>
  <p:sldIdLst>
    <p:sldId id="308" r:id="rId3"/>
    <p:sldId id="265" r:id="rId4"/>
    <p:sldId id="276" r:id="rId5"/>
    <p:sldId id="259" r:id="rId6"/>
    <p:sldId id="283" r:id="rId7"/>
    <p:sldId id="256" r:id="rId8"/>
    <p:sldId id="274" r:id="rId9"/>
    <p:sldId id="273" r:id="rId10"/>
    <p:sldId id="289" r:id="rId11"/>
    <p:sldId id="271" r:id="rId12"/>
    <p:sldId id="272" r:id="rId13"/>
    <p:sldId id="288" r:id="rId14"/>
    <p:sldId id="313" r:id="rId15"/>
    <p:sldId id="270" r:id="rId16"/>
    <p:sldId id="310" r:id="rId17"/>
    <p:sldId id="317" r:id="rId18"/>
    <p:sldId id="319" r:id="rId19"/>
    <p:sldId id="320" r:id="rId20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I40e/NfEkmEJ8Ti7PqyMQ==" hashData="DQjfWcRVi4U9Y6GruUE2eOg/28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102" y="-348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1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88C2B-8889-4316-9D7E-C2CB0AD24445}" type="datetimeFigureOut">
              <a:rPr lang="es-ES" smtClean="0"/>
              <a:t>05/08/2014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E00BD9-335F-4B54-AE3C-0F3005F249C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45667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00BD9-335F-4B54-AE3C-0F3005F249C9}" type="slidenum">
              <a:rPr lang="es-ES" smtClean="0"/>
              <a:t>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645665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00BD9-335F-4B54-AE3C-0F3005F249C9}" type="slidenum">
              <a:rPr lang="es-ES" smtClean="0"/>
              <a:t>11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23561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52D8B-B27A-4CC4-8217-913845875D43}" type="datetimeFigureOut">
              <a:rPr lang="es-ES" smtClean="0"/>
              <a:t>05/08/2014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694AF-4ED4-449B-8A7F-9B3E336A10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376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52D8B-B27A-4CC4-8217-913845875D43}" type="datetimeFigureOut">
              <a:rPr lang="es-ES" smtClean="0"/>
              <a:t>05/08/2014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694AF-4ED4-449B-8A7F-9B3E336A10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94842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52D8B-B27A-4CC4-8217-913845875D43}" type="datetimeFigureOut">
              <a:rPr lang="es-ES" smtClean="0"/>
              <a:t>05/08/2014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694AF-4ED4-449B-8A7F-9B3E336A10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6431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64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635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714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646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15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619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959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143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4431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0591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342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74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74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787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52D8B-B27A-4CC4-8217-913845875D43}" type="datetimeFigureOut">
              <a:rPr lang="es-ES" smtClean="0"/>
              <a:t>05/08/2014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2694AF-4ED4-449B-8A7F-9B3E336A10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597671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084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audio" Target="../media/audio1.wav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gif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8.jpeg"/><Relationship Id="rId7" Type="http://schemas.microsoft.com/office/2007/relationships/hdphoto" Target="../media/hdphoto2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gif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6.jpeg"/><Relationship Id="rId4" Type="http://schemas.openxmlformats.org/officeDocument/2006/relationships/image" Target="../media/image3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0.gif"/><Relationship Id="rId5" Type="http://schemas.openxmlformats.org/officeDocument/2006/relationships/image" Target="../media/image59.jpeg"/><Relationship Id="rId4" Type="http://schemas.openxmlformats.org/officeDocument/2006/relationships/image" Target="../media/image5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lh4.ggpht.com/-YR2mWVlZazI/Uleei2QJz6I/AAAAAAAAj2o/qtumV5WrKB4/eltalller201390_thumb%25255B6%25255D.jpg?imgmax=8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50"/>
            <a:ext cx="9165062" cy="577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051720" y="265212"/>
            <a:ext cx="30963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600" b="1" dirty="0" smtClean="0">
                <a:ln w="28575"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Lady</a:t>
            </a:r>
            <a:endParaRPr lang="es-ES" sz="9600" b="1" dirty="0">
              <a:ln w="28575"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 rot="20596892">
            <a:off x="419797" y="5136854"/>
            <a:ext cx="11560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164288" y="4890632"/>
            <a:ext cx="176522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4800" b="1" dirty="0">
                <a:ln w="19050"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Helen</a:t>
            </a:r>
          </a:p>
        </p:txBody>
      </p:sp>
      <p:pic>
        <p:nvPicPr>
          <p:cNvPr id="13" name="Picture 2" descr="http://www.ladyrose.com.ec/imagenes/fd_ld_0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4167" b="8316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5764" y="-958926"/>
            <a:ext cx="11546541" cy="7575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153498" y="3865612"/>
            <a:ext cx="2880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600" b="1" dirty="0" smtClean="0">
                <a:ln w="28575"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Rose</a:t>
            </a:r>
            <a:endParaRPr lang="es-ES" sz="9600" b="1" dirty="0">
              <a:ln w="28575"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233664" y="5250606"/>
            <a:ext cx="1922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err="1" smtClean="0">
                <a:ln w="3175"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Automatico</a:t>
            </a:r>
            <a:endParaRPr lang="es-ES" sz="3200" b="1" dirty="0">
              <a:ln w="3175"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869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055">
        <p14:vortex dir="r"/>
        <p:sndAc>
          <p:stSnd loop="1">
            <p:snd r:embed="rId2" name="03._Mungo_Jerry___Lady_Rose wav.wav"/>
          </p:stSnd>
        </p:sndAc>
      </p:transition>
    </mc:Choice>
    <mc:Fallback xmlns="">
      <p:transition spd="slow" advTm="21055">
        <p:fade/>
        <p:sndAc>
          <p:stSnd loop="1">
            <p:snd r:embed="rId6" name="03._Mungo_Jerry___Lady_Rose 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Lady Rose 1\Diapositi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028"/>
            <a:ext cx="9144000" cy="5883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http://www.yaves.es/images/Flores-Animadas/Rosa_brillant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6065490" y="-252586"/>
            <a:ext cx="27622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http://www.yaves.es/images/Flores-Animadas/Rosa_brillant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6114256" y="2667000"/>
            <a:ext cx="27622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C:\Users\Eleni\Desktop\Lady Rose 1\Diapositiva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47430"/>
            <a:ext cx="9162256" cy="5929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843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492">
        <p14:vortex dir="r"/>
      </p:transition>
    </mc:Choice>
    <mc:Fallback xmlns="">
      <p:transition spd="slow" advTm="164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Lady Rose 1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68453"/>
            <a:ext cx="9261756" cy="5745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Sol"/>
          <p:cNvSpPr/>
          <p:nvPr/>
        </p:nvSpPr>
        <p:spPr>
          <a:xfrm>
            <a:off x="2073290" y="190301"/>
            <a:ext cx="4536504" cy="5227958"/>
          </a:xfrm>
          <a:prstGeom prst="sun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Sol"/>
          <p:cNvSpPr/>
          <p:nvPr/>
        </p:nvSpPr>
        <p:spPr>
          <a:xfrm>
            <a:off x="1848647" y="190301"/>
            <a:ext cx="4985790" cy="5371974"/>
          </a:xfrm>
          <a:prstGeom prst="sun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C:\Users\Eleni\Desktop\Lady Rose 1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68452"/>
            <a:ext cx="9261756" cy="578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491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377">
        <p14:vortex dir="r"/>
      </p:transition>
    </mc:Choice>
    <mc:Fallback xmlns="">
      <p:transition spd="slow" advTm="173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Lady Rose 1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80" y="-25270"/>
            <a:ext cx="9144000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miroska78.free.fr/Globes/rose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230117">
            <a:off x="1800513" y="2661418"/>
            <a:ext cx="3228086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miroska78.free.fr/Globes/rose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230117">
            <a:off x="5024685" y="2661417"/>
            <a:ext cx="3228086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 descr="C:\Users\Eleni\Desktop\Lady Rose 1\Diapositiva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25270"/>
            <a:ext cx="9169880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8615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715">
        <p14:vortex dir="r"/>
      </p:transition>
    </mc:Choice>
    <mc:Fallback xmlns="">
      <p:transition spd="slow" advTm="147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4" descr="C:\Users\Eleni\Desktop\Lady Rose 1\Diapositiva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530" y="1742"/>
            <a:ext cx="9177529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0111_02z+jamie_medeiros+side_view_red_dress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CFCFA"/>
              </a:clrFrom>
              <a:clrTo>
                <a:srgbClr val="FCFC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300192" y="-1954"/>
            <a:ext cx="4299139" cy="5707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0111_02z+jamie_medeiros+side_view_red_dress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CFCFA"/>
              </a:clrFrom>
              <a:clrTo>
                <a:srgbClr val="FCFC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12160" y="-46425"/>
            <a:ext cx="4299139" cy="5707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Eleni\Desktop\bellisima\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9" y="1743"/>
            <a:ext cx="9324529" cy="5880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Picture7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288" y="-51837"/>
            <a:ext cx="4603531" cy="576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Users\Eleni\Desktop\Lady Rose 1\Diapositiva2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30" y="1743"/>
            <a:ext cx="9324529" cy="5944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092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4000">
        <p14:vortex dir="r"/>
      </p:transition>
    </mc:Choice>
    <mc:Fallback xmlns=""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32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5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7" descr="C:\Users\Eleni\Desktop\Lady Rose 1\Diapositiva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http://th03.deviantart.net/fs70/PRE/i/2012/036/1/e/victorian_lady_1_by_elly05-d4orecp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3968" y="-51423"/>
            <a:ext cx="7105971" cy="710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th03.deviantart.net/fs70/PRE/i/2012/036/1/e/victorian_lady_1_by_elly05-d4orecp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563888" y="0"/>
            <a:ext cx="7105971" cy="710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-40090" y="0"/>
            <a:ext cx="9436625" cy="5715000"/>
            <a:chOff x="-40090" y="0"/>
            <a:chExt cx="9184089" cy="5715000"/>
          </a:xfrm>
        </p:grpSpPr>
        <p:pic>
          <p:nvPicPr>
            <p:cNvPr id="6" name="Picture 4" descr="http://api.ning.com/files/mhrng7eeJg2QDzraZhgvm7dyJq8pzXtD2AEXVqGX7spi5J-avu2GwQMggiqtXH1IsQ1rInpfzpv7cfxWtihhld7qELtaSR-9/larosa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090" y="0"/>
              <a:ext cx="9184089" cy="571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5" descr="http://cdnimg.visualizeus.com/thumbs/9c/16/cigarette,lady,rose,roses,skull,skulls-9c16c6d86fb0dc45d13621d55fc27d5b_h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400" b="100000" l="0" r="98833">
                          <a14:foregroundMark x1="45914" y1="45400" x2="79377" y2="55400"/>
                          <a14:foregroundMark x1="80156" y1="44600" x2="75486" y2="90000"/>
                          <a14:foregroundMark x1="59533" y1="75200" x2="68482" y2="98200"/>
                          <a14:foregroundMark x1="87160" y1="41000" x2="86770" y2="96200"/>
                          <a14:foregroundMark x1="91051" y1="57800" x2="96887" y2="61800"/>
                          <a14:foregroundMark x1="31128" y1="53000" x2="45914" y2="53400"/>
                          <a14:foregroundMark x1="45914" y1="53400" x2="45914" y2="53400"/>
                          <a14:foregroundMark x1="46693" y1="80000" x2="43580" y2="86400"/>
                          <a14:foregroundMark x1="26070" y1="47400" x2="24903" y2="47400"/>
                          <a14:foregroundMark x1="24903" y1="47400" x2="24903" y2="47400"/>
                          <a14:backgroundMark x1="31907" y1="12800" x2="4280" y2="32400"/>
                          <a14:backgroundMark x1="10506" y1="44600" x2="32685" y2="57400"/>
                          <a14:backgroundMark x1="32685" y1="57400" x2="11284" y2="946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2040" y="0"/>
              <a:ext cx="4203758" cy="5679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7 Rectángulo"/>
            <p:cNvSpPr/>
            <p:nvPr/>
          </p:nvSpPr>
          <p:spPr>
            <a:xfrm rot="19263534">
              <a:off x="585645" y="1057824"/>
              <a:ext cx="127791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ES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Ppsx Helen</a:t>
              </a:r>
            </a:p>
          </p:txBody>
        </p:sp>
      </p:grpSp>
      <p:pic>
        <p:nvPicPr>
          <p:cNvPr id="1026" name="Picture 2" descr="C:\Users\Eleni\Desktop\bellisima\000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86" y="-51423"/>
            <a:ext cx="9398294" cy="5933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553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6000">
        <p14:vortex dir="r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Lady Rose 1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451" y="-110464"/>
            <a:ext cx="9144000" cy="5815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www.atinachile.cl/media/users/4/239124/images/public/195/0j7mg69g96.gif?v=131195245493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195896" flipH="1">
            <a:off x="-1244426" y="1745604"/>
            <a:ext cx="5847468" cy="2087215"/>
          </a:xfrm>
          <a:prstGeom prst="rect">
            <a:avLst/>
          </a:prstGeom>
          <a:noFill/>
          <a:scene3d>
            <a:camera prst="obliqueTopLef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Eleni\Desktop\Lady Rose 1\Diapositiva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10464"/>
            <a:ext cx="9143999" cy="581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673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450">
        <p14:vortex dir="r"/>
      </p:transition>
    </mc:Choice>
    <mc:Fallback xmlns="">
      <p:transition spd="slow" advTm="164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Lady Rose 1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516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Luna"/>
          <p:cNvSpPr/>
          <p:nvPr/>
        </p:nvSpPr>
        <p:spPr>
          <a:xfrm>
            <a:off x="179512" y="0"/>
            <a:ext cx="2851218" cy="5674705"/>
          </a:xfrm>
          <a:prstGeom prst="moon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411760" y="40295"/>
            <a:ext cx="2851218" cy="5674705"/>
          </a:xfrm>
          <a:prstGeom prst="moon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139952" y="54633"/>
            <a:ext cx="2851218" cy="5674705"/>
          </a:xfrm>
          <a:prstGeom prst="moon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169646" y="77347"/>
            <a:ext cx="2851218" cy="5674705"/>
          </a:xfrm>
          <a:prstGeom prst="moon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Picture 23" descr="C:\Users\Eleni\Desktop\Lady Rose 1\Diapositiva4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498"/>
            <a:ext cx="9144000" cy="582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8" descr="C:\Users\Eleni\Desktop\Lady Rose 1\Diapositiva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066" y="0"/>
            <a:ext cx="9283585" cy="5809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031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952">
        <p14:vortex dir="r"/>
      </p:transition>
    </mc:Choice>
    <mc:Fallback xmlns="">
      <p:transition spd="slow" advTm="219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Lady Rose 1\Diapositiva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50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4788024" cy="5715000"/>
          </a:xfrm>
          <a:prstGeom prst="rtTriangle">
            <a:avLst/>
          </a:prstGeom>
          <a:solidFill>
            <a:srgbClr val="FF0000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4788024" y="78705"/>
            <a:ext cx="4349028" cy="5636295"/>
          </a:xfrm>
          <a:prstGeom prst="rtTriangle">
            <a:avLst/>
          </a:prstGeom>
          <a:solidFill>
            <a:srgbClr val="FF0000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12" descr="C:\Users\Eleni\Desktop\Lady Rose 1\Diapositiva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85283" cy="572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Eleni\Desktop\Lady Rose 1\Diapositiva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1"/>
            <a:ext cx="9252520" cy="572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616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767">
        <p14:vortex dir="r"/>
      </p:transition>
    </mc:Choice>
    <mc:Fallback xmlns="">
      <p:transition spd="slow" advTm="217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9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chezmanima.c.h.pic.centerblog.net/25891bc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7150"/>
            <a:ext cx="9144000" cy="5791226"/>
          </a:xfrm>
          <a:prstGeom prst="rect">
            <a:avLst/>
          </a:prstGeom>
          <a:noFill/>
        </p:spPr>
      </p:pic>
      <p:pic>
        <p:nvPicPr>
          <p:cNvPr id="2" name="Picture 10" descr="C:\Users\Eleni\Desktop\Lady Rose 1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7149"/>
            <a:ext cx="9144000" cy="577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f0.pepst.com/c/000A54/246299/ssc3/home/013/el.amor.ala.distancia.un.bello.sentimiento/albums/faisall__144_.gif_480_480_0_64000_0_1_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11" y="1849387"/>
            <a:ext cx="2140479" cy="2927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f0.pepst.com/c/000A54/246299/ssc3/home/013/el.amor.ala.distancia.un.bello.sentimiento/albums/faisall__144_.gif_480_480_0_64000_0_1_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4788" y="1849387"/>
            <a:ext cx="2013533" cy="2754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5" descr="C:\Users\Eleni\Desktop\Lady Rose 1\Diapositiva4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26" y="-57150"/>
            <a:ext cx="9140873" cy="577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142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603">
        <p14:vortex dir="r"/>
      </p:transition>
    </mc:Choice>
    <mc:Fallback xmlns="">
      <p:transition spd="slow" advTm="206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7" descr="C:\Users\Eleni\Desktop\Lady Rose 1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54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fondos-animados.com/gifs/2014/04/rosas-rojas-animadas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87861" y="-221571"/>
            <a:ext cx="4189810" cy="4097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fondos-animados.com/gifs/2014/04/rosas-rojas-animadas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6676" y="-382860"/>
            <a:ext cx="4209955" cy="4117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fondos-animados.com/gifs/2014/04/rosas-rojas-animadas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40569" y="-396552"/>
            <a:ext cx="4167205" cy="4491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fondos-animados.com/gifs/2014/04/rosas-rojas-animadas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56592" y="2857500"/>
            <a:ext cx="4176463" cy="4135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://fondos-animados.com/gifs/2014/04/rosas-rojas-animadas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3401" y="2858665"/>
            <a:ext cx="4227575" cy="413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://fondos-animados.com/gifs/2014/04/rosas-rojas-animadas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60370" y="2641476"/>
            <a:ext cx="4056245" cy="3967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Users\Eleni\Desktop\Lady Rose 1\Diapositiva2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14414" y="-221571"/>
            <a:ext cx="9826973" cy="6391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C:\Users\Eleni\Desktop\Lady Rose 1\Diapositiva2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40568" y="-382860"/>
            <a:ext cx="10618239" cy="6768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260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1496">
        <p14:vortex dir="r"/>
      </p:transition>
    </mc:Choice>
    <mc:Fallback xmlns="">
      <p:transition spd="slow" advTm="314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xit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xit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xit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1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" presetClass="entr" presetSubtype="5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4" presetClass="entr" presetSubtype="5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Lady Rose 1\Diapositiva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Lágrima"/>
          <p:cNvSpPr/>
          <p:nvPr/>
        </p:nvSpPr>
        <p:spPr>
          <a:xfrm rot="18860916">
            <a:off x="-276026" y="2176701"/>
            <a:ext cx="3719321" cy="3715044"/>
          </a:xfrm>
          <a:prstGeom prst="teardrop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60916">
            <a:off x="5491940" y="2182412"/>
            <a:ext cx="3747644" cy="3696398"/>
          </a:xfrm>
          <a:prstGeom prst="teardrop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60916">
            <a:off x="2346855" y="2182201"/>
            <a:ext cx="3730074" cy="3704041"/>
          </a:xfrm>
          <a:prstGeom prst="teardrop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Picture 16" descr="C:\Users\Eleni\Desktop\Lady Rose 1\Diapositiva3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721080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3" descr="C:\Users\Eleni\Desktop\Lady Rose 1\Diapositiva3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77316" y="0"/>
            <a:ext cx="9745860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583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6504">
        <p14:vortex dir="r"/>
      </p:transition>
    </mc:Choice>
    <mc:Fallback xmlns="">
      <p:transition spd="slow" advTm="265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8" grpId="1" animBg="1"/>
      <p:bldP spid="7" grpId="0" animBg="1"/>
      <p:bldP spid="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Cuadros\Bellisimo\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434" y="-51731"/>
            <a:ext cx="9320564" cy="6174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Elipse"/>
          <p:cNvSpPr/>
          <p:nvPr/>
        </p:nvSpPr>
        <p:spPr>
          <a:xfrm>
            <a:off x="12626" y="4785096"/>
            <a:ext cx="1167476" cy="116525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glow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1180102" y="4781598"/>
            <a:ext cx="1167476" cy="116525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glow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2347578" y="4843127"/>
            <a:ext cx="1167476" cy="116525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glow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>
            <a:off x="3446372" y="4843127"/>
            <a:ext cx="1167476" cy="116525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glow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>
            <a:off x="4598634" y="4900277"/>
            <a:ext cx="1167476" cy="116525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glow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lipse"/>
          <p:cNvSpPr/>
          <p:nvPr/>
        </p:nvSpPr>
        <p:spPr>
          <a:xfrm>
            <a:off x="5766110" y="4845744"/>
            <a:ext cx="1167476" cy="116525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glow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Elipse"/>
          <p:cNvSpPr/>
          <p:nvPr/>
        </p:nvSpPr>
        <p:spPr>
          <a:xfrm>
            <a:off x="6909256" y="4824077"/>
            <a:ext cx="1167476" cy="116525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glow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Elipse"/>
          <p:cNvSpPr/>
          <p:nvPr/>
        </p:nvSpPr>
        <p:spPr>
          <a:xfrm>
            <a:off x="8127936" y="4781598"/>
            <a:ext cx="1167476" cy="116525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glow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Elipse"/>
          <p:cNvSpPr/>
          <p:nvPr/>
        </p:nvSpPr>
        <p:spPr>
          <a:xfrm>
            <a:off x="-46434" y="0"/>
            <a:ext cx="1187980" cy="1201316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glow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Elipse"/>
          <p:cNvSpPr/>
          <p:nvPr/>
        </p:nvSpPr>
        <p:spPr>
          <a:xfrm>
            <a:off x="1120650" y="0"/>
            <a:ext cx="1187980" cy="1201316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glow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Elipse"/>
          <p:cNvSpPr/>
          <p:nvPr/>
        </p:nvSpPr>
        <p:spPr>
          <a:xfrm>
            <a:off x="2323558" y="0"/>
            <a:ext cx="1187980" cy="1201316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glow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Elipse"/>
          <p:cNvSpPr/>
          <p:nvPr/>
        </p:nvSpPr>
        <p:spPr>
          <a:xfrm>
            <a:off x="3534830" y="0"/>
            <a:ext cx="1187980" cy="1201316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glow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Elipse"/>
          <p:cNvSpPr/>
          <p:nvPr/>
        </p:nvSpPr>
        <p:spPr>
          <a:xfrm>
            <a:off x="4722810" y="0"/>
            <a:ext cx="1187980" cy="1201316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glow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Elipse"/>
          <p:cNvSpPr/>
          <p:nvPr/>
        </p:nvSpPr>
        <p:spPr>
          <a:xfrm>
            <a:off x="5894794" y="0"/>
            <a:ext cx="1187980" cy="1201316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glow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Elipse"/>
          <p:cNvSpPr/>
          <p:nvPr/>
        </p:nvSpPr>
        <p:spPr>
          <a:xfrm>
            <a:off x="7077880" y="67258"/>
            <a:ext cx="1187980" cy="1201316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glow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Elipse"/>
          <p:cNvSpPr/>
          <p:nvPr/>
        </p:nvSpPr>
        <p:spPr>
          <a:xfrm>
            <a:off x="8203816" y="28228"/>
            <a:ext cx="1187980" cy="1201316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glow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9" name="Picture 2" descr="C:\Users\Eleni\Desktop\bellisima\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974" y="-51730"/>
            <a:ext cx="9440770" cy="617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14" descr="C:\Users\Eleni\Desktop\Lady Rose 1\Diapositiva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9024" y="-51731"/>
            <a:ext cx="9540819" cy="6174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264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4498">
        <p14:vortex dir="r"/>
      </p:transition>
    </mc:Choice>
    <mc:Fallback xmlns="">
      <p:transition spd="slow" advTm="244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6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1" presetClass="entr" presetSubtype="8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6" descr="C:\Users\Eleni\Desktop\Lady Rose 1\Diapositiva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368" y="0"/>
            <a:ext cx="9173367" cy="580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1" descr="C:\Users\Eleni\Desktop\Lady Rose 1\Diapositiva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367" y="0"/>
            <a:ext cx="9173366" cy="580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9" descr="C:\Users\Eleni\Desktop\Lady Rose 1\Diapositiva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80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663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4983">
        <p14:vortex dir="r"/>
      </p:transition>
    </mc:Choice>
    <mc:Fallback xmlns="">
      <p:transition spd="slow" advTm="249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8130" name="Picture 2" descr="C:\Users\Eleni\Desktop\Cuadros\Bellisimo\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7150"/>
            <a:ext cx="9396536" cy="58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Triángulo rectángulo"/>
          <p:cNvSpPr/>
          <p:nvPr/>
        </p:nvSpPr>
        <p:spPr>
          <a:xfrm flipV="1">
            <a:off x="-27756" y="-57894"/>
            <a:ext cx="4714876" cy="6215106"/>
          </a:xfrm>
          <a:prstGeom prst="rt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704320" y="-23986"/>
            <a:ext cx="4643438" cy="6215106"/>
          </a:xfrm>
          <a:prstGeom prst="rt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115120" y="-92224"/>
            <a:ext cx="9144000" cy="6215106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Picture 7" descr="C:\Users\Eleni\Desktop\Lady Rose 1\Diapositiva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2224"/>
            <a:ext cx="9396536" cy="6215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565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258">
        <p14:vortex dir="r"/>
      </p:transition>
    </mc:Choice>
    <mc:Fallback xmlns="">
      <p:transition spd="slow" advTm="202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9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23813"/>
            <a:ext cx="9153526" cy="576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l-arche-des-enfants.ch/Rosa%20roj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42" y="-310852"/>
            <a:ext cx="1944216" cy="183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l-arche-des-enfants.ch/Rosa%20roj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51266"/>
            <a:ext cx="1944216" cy="183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l-arche-des-enfants.ch/Rosa%20roj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552" y="1647784"/>
            <a:ext cx="1944216" cy="183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l-arche-des-enfants.ch/Rosa%20roj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892" y="2397765"/>
            <a:ext cx="1944216" cy="183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l-arche-des-enfants.ch/Rosa%20roj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8034" y="3085175"/>
            <a:ext cx="1944216" cy="183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l-arche-des-enfants.ch/Rosa%20roj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878795"/>
            <a:ext cx="1944216" cy="183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1" descr="C:\Users\Eleni\Desktop\Lady Rose 1\Diapositiva3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375" y="-23813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leni\Desktop\bellisima\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6" y="-38100"/>
            <a:ext cx="9153526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0345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5903">
        <p14:vortex dir="r"/>
      </p:transition>
    </mc:Choice>
    <mc:Fallback xmlns="">
      <p:transition spd="slow" advTm="259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bellisima\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150" y="9525"/>
            <a:ext cx="9258300" cy="569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3.bp.blogspot.com/-pR3lrINsvxY/T7FxC04R3vI/AAAAAAAAAog/ccd_4FZF3Vg/s1600/88dee7ba0e4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03396">
            <a:off x="6627991" y="-397115"/>
            <a:ext cx="2205414" cy="2762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3.bp.blogspot.com/-pR3lrINsvxY/T7FxC04R3vI/AAAAAAAAAog/ccd_4FZF3Vg/s1600/88dee7ba0e4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23121">
            <a:off x="4034780" y="1356742"/>
            <a:ext cx="2395868" cy="300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3.bp.blogspot.com/-pR3lrINsvxY/T7FxC04R3vI/AAAAAAAAAog/ccd_4FZF3Vg/s1600/88dee7ba0e4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2340">
            <a:off x="863657" y="2872512"/>
            <a:ext cx="2395868" cy="300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Eleni\Desktop\Lady Rose 1\Diapositiva2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8160" y="9525"/>
            <a:ext cx="925850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api.ning.com/files/ERvUaX951KesAGuAKn4iON9AapK97c9zYQC7tTFUzIydCjbM4z7fRlBS6MLiIbmZinebciGTC*4OsSwGpdnAB*J0svPBDrfZ/GraciasPorCompartir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311129">
            <a:off x="2883984" y="2298241"/>
            <a:ext cx="3812496" cy="26394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3113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0">
        <p14:vortex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00"/>
            <a:ext cx="8839200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00"/>
            <a:ext cx="8534400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1500"/>
            <a:ext cx="304800" cy="2540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826000"/>
            <a:ext cx="3811588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2004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810002"/>
            <a:ext cx="2540000" cy="94191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0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794002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794000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71500"/>
            <a:ext cx="7924800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9685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2695741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/>
    </mc:Choice>
    <mc:Fallback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946</TotalTime>
  <Words>70</Words>
  <Application>Microsoft Office PowerPoint</Application>
  <PresentationFormat>Presentación en pantalla (16:10)</PresentationFormat>
  <Paragraphs>36</Paragraphs>
  <Slides>18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Lady Rose-Helen</dc:title>
  <dc:creator>Helen &amp; Bruji</dc:creator>
  <cp:lastModifiedBy>Eleni</cp:lastModifiedBy>
  <cp:revision>99</cp:revision>
  <dcterms:created xsi:type="dcterms:W3CDTF">2014-08-01T21:49:03Z</dcterms:created>
  <dcterms:modified xsi:type="dcterms:W3CDTF">2014-08-05T00:13:12Z</dcterms:modified>
</cp:coreProperties>
</file>