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62" r:id="rId3"/>
    <p:sldId id="264" r:id="rId4"/>
    <p:sldId id="268" r:id="rId5"/>
    <p:sldId id="256" r:id="rId6"/>
    <p:sldId id="267" r:id="rId7"/>
    <p:sldId id="266" r:id="rId8"/>
    <p:sldId id="265" r:id="rId9"/>
    <p:sldId id="263" r:id="rId10"/>
    <p:sldId id="260" r:id="rId11"/>
    <p:sldId id="259" r:id="rId12"/>
    <p:sldId id="257" r:id="rId13"/>
    <p:sldId id="272" r:id="rId14"/>
    <p:sldId id="274" r:id="rId15"/>
    <p:sldId id="273" r:id="rId16"/>
    <p:sldId id="275" r:id="rId17"/>
    <p:sldId id="271" r:id="rId18"/>
    <p:sldId id="276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NqRk0hdjEJl/Dn7BrN8qg" hashData="xs0sSFkq1RxeGvCsh0p+qY6o1B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1674"/>
    <a:srgbClr val="552579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346" autoAdjust="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4FBD93-65BD-4B8F-AB7B-1C234707CF51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7EFAB4-7942-4C21-8DDD-C7CD2DFD13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7EFAB4-7942-4C21-8DDD-C7CD2DFD133C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A5E96-3CE7-4166-A9AD-52D8ECC966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926D3-82AC-4337-87DC-221201B22D6D}" type="datetimeFigureOut">
              <a:rPr lang="es-ES" smtClean="0"/>
              <a:pPr/>
              <a:t>27/06/2012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E3E77-62A2-4B31-83EC-2872EE118B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D5B6C0-042E-44C3-87C7-6D33497CA3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25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50000"/>
            </a:schemeClr>
          </a:solidFill>
          <a:ln>
            <a:solidFill>
              <a:srgbClr val="666699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dc7131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643306" y="285728"/>
            <a:ext cx="4929222" cy="6302195"/>
          </a:xfrm>
          <a:prstGeom prst="rect">
            <a:avLst/>
          </a:prstGeom>
          <a:ln w="228600" cap="sq" cmpd="thickThin">
            <a:solidFill>
              <a:srgbClr val="6666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714348" y="1071546"/>
            <a:ext cx="962123" cy="230832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L </a:t>
            </a:r>
          </a:p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A</a:t>
            </a:r>
          </a:p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D</a:t>
            </a:r>
          </a:p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Y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714480" y="3429000"/>
            <a:ext cx="821059" cy="286232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L</a:t>
            </a:r>
          </a:p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A</a:t>
            </a:r>
          </a:p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U</a:t>
            </a:r>
          </a:p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R</a:t>
            </a:r>
          </a:p>
          <a:p>
            <a:r>
              <a:rPr lang="es-ES" sz="3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Stout" pitchFamily="18" charset="0"/>
              </a:rPr>
              <a:t>A</a:t>
            </a:r>
            <a:endParaRPr lang="es-ES" sz="36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Stout" pitchFamily="18" charset="0"/>
            </a:endParaRPr>
          </a:p>
        </p:txBody>
      </p:sp>
    </p:spTree>
  </p:cSld>
  <p:clrMapOvr>
    <a:masterClrMapping/>
  </p:clrMapOvr>
  <p:transition advTm="15000">
    <p:sndAc>
      <p:stSnd>
        <p:snd r:embed="rId3" name="roberto carlos - lady lau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36249" y="0"/>
            <a:ext cx="9608343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d1f8bfd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4d1f8bfd.jpg"/>
          <p:cNvPicPr>
            <a:picLocks noChangeAspect="1"/>
          </p:cNvPicPr>
          <p:nvPr/>
        </p:nvPicPr>
        <p:blipFill>
          <a:blip r:embed="rId2">
            <a:lum bright="-10000"/>
          </a:blip>
          <a:srcRect l="11664" t="15553" r="50009" b="40011"/>
          <a:stretch>
            <a:fillRect/>
          </a:stretch>
        </p:blipFill>
        <p:spPr>
          <a:xfrm>
            <a:off x="2000232" y="2500306"/>
            <a:ext cx="2214578" cy="2188827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  <a:softEdge rad="317500"/>
          </a:effectLst>
        </p:spPr>
      </p:pic>
      <p:pic>
        <p:nvPicPr>
          <p:cNvPr id="7" name="6 Imagen" descr="4d1f8bfd.jpg"/>
          <p:cNvPicPr>
            <a:picLocks noChangeAspect="1"/>
          </p:cNvPicPr>
          <p:nvPr/>
        </p:nvPicPr>
        <p:blipFill>
          <a:blip r:embed="rId2">
            <a:lum bright="-10000"/>
          </a:blip>
          <a:srcRect l="11664" t="15553" r="50009" b="40011"/>
          <a:stretch>
            <a:fillRect/>
          </a:stretch>
        </p:blipFill>
        <p:spPr>
          <a:xfrm>
            <a:off x="6715140" y="2786058"/>
            <a:ext cx="2214578" cy="2188827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  <a:softEdge rad="317500"/>
          </a:effectLst>
        </p:spPr>
      </p:pic>
      <p:pic>
        <p:nvPicPr>
          <p:cNvPr id="8" name="7 Imagen" descr="4d1f8bfd.jpg"/>
          <p:cNvPicPr>
            <a:picLocks noChangeAspect="1"/>
          </p:cNvPicPr>
          <p:nvPr/>
        </p:nvPicPr>
        <p:blipFill>
          <a:blip r:embed="rId2">
            <a:lum bright="-10000"/>
          </a:blip>
          <a:srcRect l="11664" t="15553" r="50009" b="40011"/>
          <a:stretch>
            <a:fillRect/>
          </a:stretch>
        </p:blipFill>
        <p:spPr>
          <a:xfrm>
            <a:off x="4429124" y="3929066"/>
            <a:ext cx="2214578" cy="2188827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9" name="8 Imagen" descr="4d1f8bfd.jpg"/>
          <p:cNvPicPr>
            <a:picLocks noChangeAspect="1"/>
          </p:cNvPicPr>
          <p:nvPr/>
        </p:nvPicPr>
        <p:blipFill>
          <a:blip r:embed="rId2">
            <a:lum bright="-10000"/>
          </a:blip>
          <a:srcRect l="11664" t="15553" r="50009" b="40011"/>
          <a:stretch>
            <a:fillRect/>
          </a:stretch>
        </p:blipFill>
        <p:spPr>
          <a:xfrm>
            <a:off x="357158" y="4429132"/>
            <a:ext cx="2214578" cy="2188827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  <a:softEdge rad="317500"/>
          </a:effectLst>
        </p:spPr>
      </p:pic>
      <p:pic>
        <p:nvPicPr>
          <p:cNvPr id="10" name="9 Imagen" descr="4d1f8bfd.jpg"/>
          <p:cNvPicPr>
            <a:picLocks noChangeAspect="1"/>
          </p:cNvPicPr>
          <p:nvPr/>
        </p:nvPicPr>
        <p:blipFill>
          <a:blip r:embed="rId2">
            <a:lum bright="-10000"/>
          </a:blip>
          <a:srcRect l="11664" t="15553" r="50009" b="40011"/>
          <a:stretch>
            <a:fillRect/>
          </a:stretch>
        </p:blipFill>
        <p:spPr>
          <a:xfrm>
            <a:off x="4143372" y="1142984"/>
            <a:ext cx="2214578" cy="2188827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  <a:softEdge rad="317500"/>
          </a:effectLst>
        </p:spPr>
      </p:pic>
      <p:pic>
        <p:nvPicPr>
          <p:cNvPr id="11" name="10 Imagen" descr="4d1f8bfd.jpg"/>
          <p:cNvPicPr>
            <a:picLocks noChangeAspect="1"/>
          </p:cNvPicPr>
          <p:nvPr/>
        </p:nvPicPr>
        <p:blipFill>
          <a:blip r:embed="rId2">
            <a:lum bright="-10000"/>
          </a:blip>
          <a:srcRect l="11664" t="15553" r="50009" b="40011"/>
          <a:stretch>
            <a:fillRect/>
          </a:stretch>
        </p:blipFill>
        <p:spPr>
          <a:xfrm>
            <a:off x="6929422" y="0"/>
            <a:ext cx="2214578" cy="2188827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  <a:softEdge rad="3175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cb74f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8429652" cy="6858000"/>
          </a:xfrm>
          <a:prstGeom prst="rect">
            <a:avLst/>
          </a:prstGeom>
        </p:spPr>
      </p:pic>
      <p:pic>
        <p:nvPicPr>
          <p:cNvPr id="5" name="4 Imagen" descr="7cb74fd7.jpg"/>
          <p:cNvPicPr>
            <a:picLocks noChangeAspect="1"/>
          </p:cNvPicPr>
          <p:nvPr/>
        </p:nvPicPr>
        <p:blipFill>
          <a:blip r:embed="rId2"/>
          <a:srcRect t="2897" r="79630" b="7291"/>
          <a:stretch>
            <a:fillRect/>
          </a:stretch>
        </p:blipFill>
        <p:spPr>
          <a:xfrm>
            <a:off x="0" y="0"/>
            <a:ext cx="1500166" cy="6858000"/>
          </a:xfrm>
          <a:prstGeom prst="rect">
            <a:avLst/>
          </a:prstGeom>
        </p:spPr>
      </p:pic>
      <p:pic>
        <p:nvPicPr>
          <p:cNvPr id="6" name="5 Imagen" descr="7cb74fd7.jpg"/>
          <p:cNvPicPr>
            <a:picLocks noChangeAspect="1"/>
          </p:cNvPicPr>
          <p:nvPr/>
        </p:nvPicPr>
        <p:blipFill>
          <a:blip r:embed="rId2"/>
          <a:srcRect t="2897" r="79630" b="7291"/>
          <a:stretch>
            <a:fillRect/>
          </a:stretch>
        </p:blipFill>
        <p:spPr>
          <a:xfrm>
            <a:off x="0" y="0"/>
            <a:ext cx="1500166" cy="6858000"/>
          </a:xfrm>
          <a:prstGeom prst="rect">
            <a:avLst/>
          </a:prstGeom>
        </p:spPr>
      </p:pic>
      <p:pic>
        <p:nvPicPr>
          <p:cNvPr id="7" name="6 Imagen" descr="7cb74fd7.jpg"/>
          <p:cNvPicPr>
            <a:picLocks noChangeAspect="1"/>
          </p:cNvPicPr>
          <p:nvPr/>
        </p:nvPicPr>
        <p:blipFill>
          <a:blip r:embed="rId2"/>
          <a:srcRect t="2897" r="79630" b="7291"/>
          <a:stretch>
            <a:fillRect/>
          </a:stretch>
        </p:blipFill>
        <p:spPr>
          <a:xfrm>
            <a:off x="1571604" y="0"/>
            <a:ext cx="1500166" cy="6858000"/>
          </a:xfrm>
          <a:prstGeom prst="rect">
            <a:avLst/>
          </a:prstGeom>
        </p:spPr>
      </p:pic>
      <p:pic>
        <p:nvPicPr>
          <p:cNvPr id="8" name="7 Imagen" descr="7cb74fd7.jpg"/>
          <p:cNvPicPr>
            <a:picLocks noChangeAspect="1"/>
          </p:cNvPicPr>
          <p:nvPr/>
        </p:nvPicPr>
        <p:blipFill>
          <a:blip r:embed="rId2"/>
          <a:srcRect t="2897" r="79630" b="7291"/>
          <a:stretch>
            <a:fillRect/>
          </a:stretch>
        </p:blipFill>
        <p:spPr>
          <a:xfrm>
            <a:off x="3071802" y="0"/>
            <a:ext cx="1500166" cy="6858000"/>
          </a:xfrm>
          <a:prstGeom prst="rect">
            <a:avLst/>
          </a:prstGeom>
        </p:spPr>
      </p:pic>
      <p:pic>
        <p:nvPicPr>
          <p:cNvPr id="9" name="8 Imagen" descr="7cb74fd7.jpg"/>
          <p:cNvPicPr>
            <a:picLocks noChangeAspect="1"/>
          </p:cNvPicPr>
          <p:nvPr/>
        </p:nvPicPr>
        <p:blipFill>
          <a:blip r:embed="rId2"/>
          <a:srcRect t="2897" r="79630" b="7291"/>
          <a:stretch>
            <a:fillRect/>
          </a:stretch>
        </p:blipFill>
        <p:spPr>
          <a:xfrm>
            <a:off x="4572000" y="0"/>
            <a:ext cx="1500166" cy="6858000"/>
          </a:xfrm>
          <a:prstGeom prst="rect">
            <a:avLst/>
          </a:prstGeom>
        </p:spPr>
      </p:pic>
      <p:pic>
        <p:nvPicPr>
          <p:cNvPr id="10" name="9 Imagen" descr="7cb74fd7.jpg"/>
          <p:cNvPicPr>
            <a:picLocks noChangeAspect="1"/>
          </p:cNvPicPr>
          <p:nvPr/>
        </p:nvPicPr>
        <p:blipFill>
          <a:blip r:embed="rId2"/>
          <a:srcRect t="2897" r="79630" b="7291"/>
          <a:stretch>
            <a:fillRect/>
          </a:stretch>
        </p:blipFill>
        <p:spPr>
          <a:xfrm>
            <a:off x="6072198" y="0"/>
            <a:ext cx="1500166" cy="6858000"/>
          </a:xfrm>
          <a:prstGeom prst="rect">
            <a:avLst/>
          </a:prstGeom>
        </p:spPr>
      </p:pic>
      <p:pic>
        <p:nvPicPr>
          <p:cNvPr id="11" name="10 Imagen" descr="7cb74fd7.jpg"/>
          <p:cNvPicPr>
            <a:picLocks noChangeAspect="1"/>
          </p:cNvPicPr>
          <p:nvPr/>
        </p:nvPicPr>
        <p:blipFill>
          <a:blip r:embed="rId2"/>
          <a:srcRect t="2897" r="79630" b="7291"/>
          <a:stretch>
            <a:fillRect/>
          </a:stretch>
        </p:blipFill>
        <p:spPr>
          <a:xfrm>
            <a:off x="7572396" y="0"/>
            <a:ext cx="1571604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b46a2e4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666538">
            <a:off x="6805171" y="2861395"/>
            <a:ext cx="1119189" cy="714376"/>
          </a:xfrm>
          <a:prstGeom prst="rect">
            <a:avLst/>
          </a:prstGeom>
        </p:spPr>
      </p:pic>
      <p:pic>
        <p:nvPicPr>
          <p:cNvPr id="6" name="5 Imagen" descr="3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82224">
            <a:off x="1787170" y="515810"/>
            <a:ext cx="1119189" cy="714376"/>
          </a:xfrm>
          <a:prstGeom prst="rect">
            <a:avLst/>
          </a:prstGeom>
        </p:spPr>
      </p:pic>
      <p:pic>
        <p:nvPicPr>
          <p:cNvPr id="7" name="6 Imagen" descr="33.gif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666538">
            <a:off x="1875949" y="2289891"/>
            <a:ext cx="1119189" cy="714376"/>
          </a:xfrm>
          <a:prstGeom prst="rect">
            <a:avLst/>
          </a:prstGeom>
        </p:spPr>
      </p:pic>
      <p:pic>
        <p:nvPicPr>
          <p:cNvPr id="8" name="7 Imagen" descr="33.gif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666538">
            <a:off x="6662296" y="1004007"/>
            <a:ext cx="1119189" cy="714376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24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26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3e1c2e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578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93e1c2e3.gif"/>
          <p:cNvPicPr>
            <a:picLocks noChangeAspect="1"/>
          </p:cNvPicPr>
          <p:nvPr/>
        </p:nvPicPr>
        <p:blipFill>
          <a:blip r:embed="rId2"/>
          <a:srcRect b="3476"/>
          <a:stretch>
            <a:fillRect/>
          </a:stretch>
        </p:blipFill>
        <p:spPr>
          <a:xfrm>
            <a:off x="428596" y="285728"/>
            <a:ext cx="8382010" cy="6215106"/>
          </a:xfrm>
          <a:prstGeom prst="ellipse">
            <a:avLst/>
          </a:prstGeom>
          <a:ln w="635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5 Imagen" descr="93e1c2e3.gif"/>
          <p:cNvPicPr>
            <a:picLocks noChangeAspect="1"/>
          </p:cNvPicPr>
          <p:nvPr/>
        </p:nvPicPr>
        <p:blipFill>
          <a:blip r:embed="rId2"/>
          <a:srcRect b="3476"/>
          <a:stretch>
            <a:fillRect/>
          </a:stretch>
        </p:blipFill>
        <p:spPr>
          <a:xfrm>
            <a:off x="857224" y="642918"/>
            <a:ext cx="7431405" cy="5510250"/>
          </a:xfrm>
          <a:prstGeom prst="ellipse">
            <a:avLst/>
          </a:prstGeom>
          <a:ln w="635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6 Imagen" descr="93e1c2e3.gif"/>
          <p:cNvPicPr>
            <a:picLocks noChangeAspect="1"/>
          </p:cNvPicPr>
          <p:nvPr/>
        </p:nvPicPr>
        <p:blipFill>
          <a:blip r:embed="rId2"/>
          <a:srcRect b="3476"/>
          <a:stretch>
            <a:fillRect/>
          </a:stretch>
        </p:blipFill>
        <p:spPr>
          <a:xfrm>
            <a:off x="1214414" y="928670"/>
            <a:ext cx="6769835" cy="5019708"/>
          </a:xfrm>
          <a:prstGeom prst="ellipse">
            <a:avLst/>
          </a:prstGeom>
          <a:ln w="635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7 Imagen" descr="93e1c2e3.gif"/>
          <p:cNvPicPr>
            <a:picLocks noChangeAspect="1"/>
          </p:cNvPicPr>
          <p:nvPr/>
        </p:nvPicPr>
        <p:blipFill>
          <a:blip r:embed="rId2"/>
          <a:srcRect b="3476"/>
          <a:stretch>
            <a:fillRect/>
          </a:stretch>
        </p:blipFill>
        <p:spPr>
          <a:xfrm>
            <a:off x="1571604" y="1142984"/>
            <a:ext cx="6143668" cy="4430501"/>
          </a:xfrm>
          <a:prstGeom prst="ellipse">
            <a:avLst/>
          </a:prstGeom>
          <a:ln w="635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8 Imagen" descr="93e1c2e3.gif"/>
          <p:cNvPicPr>
            <a:picLocks noChangeAspect="1"/>
          </p:cNvPicPr>
          <p:nvPr/>
        </p:nvPicPr>
        <p:blipFill>
          <a:blip r:embed="rId2"/>
          <a:srcRect b="3476"/>
          <a:stretch>
            <a:fillRect/>
          </a:stretch>
        </p:blipFill>
        <p:spPr>
          <a:xfrm>
            <a:off x="1857356" y="1357298"/>
            <a:ext cx="5594234" cy="3929090"/>
          </a:xfrm>
          <a:prstGeom prst="ellipse">
            <a:avLst/>
          </a:prstGeom>
          <a:ln w="635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f6383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42976" y="0"/>
            <a:ext cx="6858048" cy="6858000"/>
          </a:xfrm>
          <a:prstGeom prst="rect">
            <a:avLst/>
          </a:prstGeom>
          <a:solidFill>
            <a:schemeClr val="accent4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a9559b.gif"/>
          <p:cNvPicPr>
            <a:picLocks noChangeAspect="1"/>
          </p:cNvPicPr>
          <p:nvPr/>
        </p:nvPicPr>
        <p:blipFill>
          <a:blip r:embed="rId3"/>
          <a:srcRect l="1812" t="4167" r="1812" b="3125"/>
          <a:stretch>
            <a:fillRect/>
          </a:stretch>
        </p:blipFill>
        <p:spPr>
          <a:xfrm>
            <a:off x="785786" y="285728"/>
            <a:ext cx="7715304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86a9559b.gif"/>
          <p:cNvPicPr>
            <a:picLocks noChangeAspect="1"/>
          </p:cNvPicPr>
          <p:nvPr/>
        </p:nvPicPr>
        <p:blipFill>
          <a:blip r:embed="rId3"/>
          <a:srcRect l="1812" t="4167" r="1812" b="3125"/>
          <a:stretch>
            <a:fillRect/>
          </a:stretch>
        </p:blipFill>
        <p:spPr>
          <a:xfrm>
            <a:off x="785786" y="285728"/>
            <a:ext cx="6414972" cy="52864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86a9559b.gif"/>
          <p:cNvPicPr>
            <a:picLocks noChangeAspect="1"/>
          </p:cNvPicPr>
          <p:nvPr/>
        </p:nvPicPr>
        <p:blipFill>
          <a:blip r:embed="rId3"/>
          <a:srcRect l="1812" t="4167" r="1812" b="3125"/>
          <a:stretch>
            <a:fillRect/>
          </a:stretch>
        </p:blipFill>
        <p:spPr>
          <a:xfrm>
            <a:off x="857224" y="285728"/>
            <a:ext cx="5500726" cy="4572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86a9559b.gif"/>
          <p:cNvPicPr>
            <a:picLocks noChangeAspect="1"/>
          </p:cNvPicPr>
          <p:nvPr/>
        </p:nvPicPr>
        <p:blipFill>
          <a:blip r:embed="rId3"/>
          <a:srcRect l="1812" t="4167" r="1812" b="3125"/>
          <a:stretch>
            <a:fillRect/>
          </a:stretch>
        </p:blipFill>
        <p:spPr>
          <a:xfrm>
            <a:off x="785786" y="285728"/>
            <a:ext cx="4786346" cy="39290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fbac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8845" y="0"/>
            <a:ext cx="5946310" cy="6858000"/>
          </a:xfrm>
          <a:prstGeom prst="rect">
            <a:avLst/>
          </a:prstGeom>
        </p:spPr>
      </p:pic>
      <p:sp>
        <p:nvSpPr>
          <p:cNvPr id="5" name="4 Intercalar"/>
          <p:cNvSpPr/>
          <p:nvPr/>
        </p:nvSpPr>
        <p:spPr>
          <a:xfrm>
            <a:off x="0" y="0"/>
            <a:ext cx="1571604" cy="6858000"/>
          </a:xfrm>
          <a:prstGeom prst="flowChartCollate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572396" y="0"/>
            <a:ext cx="1571604" cy="6858000"/>
          </a:xfrm>
          <a:prstGeom prst="flowChartCollate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ntercalar"/>
          <p:cNvSpPr/>
          <p:nvPr/>
        </p:nvSpPr>
        <p:spPr>
          <a:xfrm rot="5400000">
            <a:off x="557202" y="2586046"/>
            <a:ext cx="457200" cy="1571604"/>
          </a:xfrm>
          <a:prstGeom prst="flowChartCollate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Intercalar"/>
          <p:cNvSpPr/>
          <p:nvPr/>
        </p:nvSpPr>
        <p:spPr>
          <a:xfrm rot="5400000">
            <a:off x="8129598" y="2586046"/>
            <a:ext cx="457200" cy="1571604"/>
          </a:xfrm>
          <a:prstGeom prst="flowChartCollate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77aceb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1911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Cinta perforada"/>
          <p:cNvSpPr/>
          <p:nvPr/>
        </p:nvSpPr>
        <p:spPr>
          <a:xfrm flipH="1" flipV="1">
            <a:off x="9143999" y="-142901"/>
            <a:ext cx="45719" cy="45719"/>
          </a:xfrm>
          <a:prstGeom prst="flowChartPunchedTap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409b7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66"/>
            <a:ext cx="9144000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85c77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6438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4385c77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642918"/>
            <a:ext cx="6086758" cy="550070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4385c77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1071546"/>
            <a:ext cx="5166546" cy="466909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4337thoughtsofyoubyrandthuntle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28604"/>
            <a:ext cx="8024869" cy="6018652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4 Imagen" descr="164337thoughtsofyoubyrandthuntley.jpg"/>
          <p:cNvPicPr>
            <a:picLocks noChangeAspect="1"/>
          </p:cNvPicPr>
          <p:nvPr/>
        </p:nvPicPr>
        <p:blipFill>
          <a:blip r:embed="rId3"/>
          <a:srcRect r="1700" b="10667"/>
          <a:stretch>
            <a:fillRect/>
          </a:stretch>
        </p:blipFill>
        <p:spPr>
          <a:xfrm>
            <a:off x="1142976" y="857232"/>
            <a:ext cx="6929486" cy="5072098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5 Imagen" descr="164337thoughtsofyoubyrandthuntley.jpg"/>
          <p:cNvPicPr>
            <a:picLocks noChangeAspect="1"/>
          </p:cNvPicPr>
          <p:nvPr/>
        </p:nvPicPr>
        <p:blipFill>
          <a:blip r:embed="rId3"/>
          <a:srcRect r="1700" b="10667"/>
          <a:stretch>
            <a:fillRect/>
          </a:stretch>
        </p:blipFill>
        <p:spPr>
          <a:xfrm>
            <a:off x="1142976" y="928670"/>
            <a:ext cx="6929486" cy="5072098"/>
          </a:xfrm>
          <a:prstGeom prst="roundRect">
            <a:avLst>
              <a:gd name="adj" fmla="val 11111"/>
            </a:avLst>
          </a:prstGeom>
          <a:ln w="190500" cap="rnd">
            <a:noFill/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L-PODER-DE-LA-GRATITUD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EL-PODER-DE-LA-GRATITUD.jpg"/>
          <p:cNvPicPr>
            <a:picLocks noChangeAspect="1"/>
          </p:cNvPicPr>
          <p:nvPr/>
        </p:nvPicPr>
        <p:blipFill>
          <a:blip r:embed="rId2">
            <a:lum bright="-10000" contrast="30000"/>
          </a:blip>
          <a:srcRect l="5364" t="6111" r="31354" b="35555"/>
          <a:stretch>
            <a:fillRect/>
          </a:stretch>
        </p:blipFill>
        <p:spPr>
          <a:xfrm>
            <a:off x="642910" y="500042"/>
            <a:ext cx="6096468" cy="457203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ermosa-rosa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Hermosa-rosa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7864" t="34236" r="40729" b="14722"/>
          <a:stretch>
            <a:fillRect/>
          </a:stretch>
        </p:blipFill>
        <p:spPr>
          <a:xfrm>
            <a:off x="571472" y="428604"/>
            <a:ext cx="3786214" cy="35004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3 Marcador de contenido" descr="Hermosa-rosa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7864" t="34236" r="40729" b="14722"/>
          <a:stretch>
            <a:fillRect/>
          </a:stretch>
        </p:blipFill>
        <p:spPr>
          <a:xfrm>
            <a:off x="3143240" y="0"/>
            <a:ext cx="3786214" cy="35004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3 Marcador de contenido" descr="Hermosa-rosa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7864" t="34236" r="40729" b="14722"/>
          <a:stretch>
            <a:fillRect/>
          </a:stretch>
        </p:blipFill>
        <p:spPr>
          <a:xfrm>
            <a:off x="0" y="2928934"/>
            <a:ext cx="3786214" cy="35004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3 Marcador de contenido" descr="Hermosa-rosa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7864" t="34236" r="40729" b="14722"/>
          <a:stretch>
            <a:fillRect/>
          </a:stretch>
        </p:blipFill>
        <p:spPr>
          <a:xfrm>
            <a:off x="2643174" y="3786190"/>
            <a:ext cx="3786214" cy="35004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3 Marcador de contenido" descr="Hermosa-rosa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7864" t="34236" r="40729" b="14722"/>
          <a:stretch>
            <a:fillRect/>
          </a:stretch>
        </p:blipFill>
        <p:spPr>
          <a:xfrm>
            <a:off x="4857752" y="2643182"/>
            <a:ext cx="3786214" cy="35004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3 Marcador de contenido" descr="Hermosa-rosa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7864" t="34236" r="40729" b="14722"/>
          <a:stretch>
            <a:fillRect/>
          </a:stretch>
        </p:blipFill>
        <p:spPr>
          <a:xfrm>
            <a:off x="5786446" y="285728"/>
            <a:ext cx="3786214" cy="350046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71470" y="0"/>
            <a:ext cx="9144000" cy="6858000"/>
          </a:xfrm>
        </p:spPr>
        <p:txBody>
          <a:bodyPr/>
          <a:lstStyle/>
          <a:p>
            <a:pPr>
              <a:buNone/>
            </a:pPr>
            <a:endParaRPr lang="es-ES" dirty="0" smtClean="0"/>
          </a:p>
          <a:p>
            <a:endParaRPr lang="es-ES" dirty="0" smtClean="0"/>
          </a:p>
          <a:p>
            <a:pPr>
              <a:buNone/>
            </a:pPr>
            <a:endParaRPr lang="es-ES" dirty="0"/>
          </a:p>
        </p:txBody>
      </p:sp>
      <p:pic>
        <p:nvPicPr>
          <p:cNvPr id="5" name="4 Imagen" descr="0eafd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0eafd038.jpg"/>
          <p:cNvPicPr>
            <a:picLocks noChangeAspect="1"/>
          </p:cNvPicPr>
          <p:nvPr/>
        </p:nvPicPr>
        <p:blipFill>
          <a:blip r:embed="rId2"/>
          <a:srcRect l="5036" t="8953" r="4309" b="9345"/>
          <a:stretch>
            <a:fillRect/>
          </a:stretch>
        </p:blipFill>
        <p:spPr>
          <a:xfrm>
            <a:off x="714348" y="714356"/>
            <a:ext cx="7715304" cy="52149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0eafd038.jpg"/>
          <p:cNvPicPr>
            <a:picLocks noChangeAspect="1"/>
          </p:cNvPicPr>
          <p:nvPr/>
        </p:nvPicPr>
        <p:blipFill>
          <a:blip r:embed="rId2"/>
          <a:srcRect l="5036" t="8953" r="4309" b="9345"/>
          <a:stretch>
            <a:fillRect/>
          </a:stretch>
        </p:blipFill>
        <p:spPr>
          <a:xfrm>
            <a:off x="714348" y="714356"/>
            <a:ext cx="7715304" cy="52149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berto-Carlos-revivio-todos-sus-exitos-en-el-Festival-de-Vina-del-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5500694" cy="5715016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5" name="4 Imagen" descr="Lady_Lau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714745" y="-571528"/>
            <a:ext cx="5429255" cy="496334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969d0f0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61924">
            <a:off x="3975394" y="3127962"/>
            <a:ext cx="4514641" cy="471469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214282" y="6215082"/>
            <a:ext cx="2766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Francisco del Olmo –Jazmín</a:t>
            </a:r>
            <a:endParaRPr lang="es-ES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dy-laur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lady-laura-milespowerpoints.com</Template>
  <TotalTime>0</TotalTime>
  <Words>75</Words>
  <Application>Microsoft Office PowerPoint</Application>
  <PresentationFormat>Presentación en pantalla (4:3)</PresentationFormat>
  <Paragraphs>40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lady-laura-milespowerpoints.com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2012-06-27T19:40:10Z</dcterms:created>
  <dcterms:modified xsi:type="dcterms:W3CDTF">2012-06-27T19:42:27Z</dcterms:modified>
</cp:coreProperties>
</file>