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71" r:id="rId3"/>
    <p:sldId id="270" r:id="rId4"/>
    <p:sldId id="269" r:id="rId5"/>
    <p:sldId id="268" r:id="rId6"/>
    <p:sldId id="267" r:id="rId7"/>
    <p:sldId id="266" r:id="rId8"/>
    <p:sldId id="265" r:id="rId9"/>
    <p:sldId id="264" r:id="rId10"/>
    <p:sldId id="263" r:id="rId11"/>
    <p:sldId id="262" r:id="rId12"/>
    <p:sldId id="261" r:id="rId13"/>
    <p:sldId id="260" r:id="rId14"/>
    <p:sldId id="273" r:id="rId15"/>
    <p:sldId id="258" r:id="rId16"/>
    <p:sldId id="257" r:id="rId17"/>
    <p:sldId id="272" r:id="rId1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GeScjdjPB7xeOD6ltZ4zfA" hashData="UQyoUQ9WVwlTYhl7p/+TKW0vlv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330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4C076-A6FF-41D4-A417-8570688D51DF}" type="datetimeFigureOut">
              <a:rPr lang="es-ES" smtClean="0"/>
              <a:pPr/>
              <a:t>10/07/2012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17A41-4589-415E-9450-00EF491B1AC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4C076-A6FF-41D4-A417-8570688D51DF}" type="datetimeFigureOut">
              <a:rPr lang="es-ES" smtClean="0"/>
              <a:pPr/>
              <a:t>10/07/2012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17A41-4589-415E-9450-00EF491B1AC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4C076-A6FF-41D4-A417-8570688D51DF}" type="datetimeFigureOut">
              <a:rPr lang="es-ES" smtClean="0"/>
              <a:pPr/>
              <a:t>10/07/2012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17A41-4589-415E-9450-00EF491B1AC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4C076-A6FF-41D4-A417-8570688D51DF}" type="datetimeFigureOut">
              <a:rPr lang="es-ES" smtClean="0"/>
              <a:pPr/>
              <a:t>10/07/2012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17A41-4589-415E-9450-00EF491B1AC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4C076-A6FF-41D4-A417-8570688D51DF}" type="datetimeFigureOut">
              <a:rPr lang="es-ES" smtClean="0"/>
              <a:pPr/>
              <a:t>10/07/2012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17A41-4589-415E-9450-00EF491B1AC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4C076-A6FF-41D4-A417-8570688D51DF}" type="datetimeFigureOut">
              <a:rPr lang="es-ES" smtClean="0"/>
              <a:pPr/>
              <a:t>10/07/2012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17A41-4589-415E-9450-00EF491B1AC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4C076-A6FF-41D4-A417-8570688D51DF}" type="datetimeFigureOut">
              <a:rPr lang="es-ES" smtClean="0"/>
              <a:pPr/>
              <a:t>10/07/2012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17A41-4589-415E-9450-00EF491B1AC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4C076-A6FF-41D4-A417-8570688D51DF}" type="datetimeFigureOut">
              <a:rPr lang="es-ES" smtClean="0"/>
              <a:pPr/>
              <a:t>10/07/2012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17A41-4589-415E-9450-00EF491B1AC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4C076-A6FF-41D4-A417-8570688D51DF}" type="datetimeFigureOut">
              <a:rPr lang="es-ES" smtClean="0"/>
              <a:pPr/>
              <a:t>10/07/2012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17A41-4589-415E-9450-00EF491B1AC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4C076-A6FF-41D4-A417-8570688D51DF}" type="datetimeFigureOut">
              <a:rPr lang="es-ES" smtClean="0"/>
              <a:pPr/>
              <a:t>10/07/2012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17A41-4589-415E-9450-00EF491B1AC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4C076-A6FF-41D4-A417-8570688D51DF}" type="datetimeFigureOut">
              <a:rPr lang="es-ES" smtClean="0"/>
              <a:pPr/>
              <a:t>10/07/2012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17A41-4589-415E-9450-00EF491B1AC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F450ED-80CD-44B6-B137-74226C59868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F4C076-A6FF-41D4-A417-8570688D51DF}" type="datetimeFigureOut">
              <a:rPr lang="es-ES" smtClean="0"/>
              <a:pPr/>
              <a:t>10/07/2012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517A41-4589-415E-9450-00EF491B1AC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E27499C-61E8-43AF-BF7D-C78EC646BC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30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31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32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8636_2035569687654_1196558339_32527800_1927716_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8" name="Picture 4" descr="http://www.panoramadiario.com/uploads/pics/hombre_triste.jpg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flipH="1">
            <a:off x="-571536" y="-285776"/>
            <a:ext cx="4643470" cy="357187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CuadroTexto"/>
          <p:cNvSpPr txBox="1"/>
          <p:nvPr/>
        </p:nvSpPr>
        <p:spPr>
          <a:xfrm>
            <a:off x="0" y="2928934"/>
            <a:ext cx="5617243" cy="36317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sz="9600" dirty="0" smtClean="0">
                <a:blipFill>
                  <a:blip r:embed="rId5"/>
                  <a:stretch>
                    <a:fillRect/>
                  </a:stretch>
                </a:blipFill>
                <a:latin typeface="Calligraphic" pitchFamily="2" charset="0"/>
              </a:rPr>
              <a:t>    </a:t>
            </a:r>
            <a:r>
              <a:rPr lang="es-ES" sz="11500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blipFill dpi="0" rotWithShape="1">
                  <a:blip r:embed="rId6"/>
                  <a:srcRect/>
                  <a:tile tx="0" ty="0" sx="100000" sy="100000" flip="none" algn="tl"/>
                </a:blipFill>
                <a:latin typeface="Calligraphic" pitchFamily="2" charset="0"/>
              </a:rPr>
              <a:t>La  </a:t>
            </a:r>
          </a:p>
          <a:p>
            <a:r>
              <a:rPr lang="es-ES" sz="11500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blipFill dpi="0" rotWithShape="1">
                  <a:blip r:embed="rId6"/>
                  <a:srcRect/>
                  <a:tile tx="0" ty="0" sx="100000" sy="100000" flip="none" algn="tl"/>
                </a:blipFill>
                <a:latin typeface="Calligraphic" pitchFamily="2" charset="0"/>
              </a:rPr>
              <a:t>Tristeza</a:t>
            </a:r>
            <a:endParaRPr lang="es-ES" sz="11500" dirty="0"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  <a:blipFill dpi="0" rotWithShape="1">
                <a:blip r:embed="rId6"/>
                <a:srcRect/>
                <a:tile tx="0" ty="0" sx="100000" sy="100000" flip="none" algn="tl"/>
              </a:blipFill>
              <a:latin typeface="Calligraphic" pitchFamily="2" charset="0"/>
            </a:endParaRPr>
          </a:p>
        </p:txBody>
      </p:sp>
    </p:spTree>
  </p:cSld>
  <p:clrMapOvr>
    <a:masterClrMapping/>
  </p:clrMapOvr>
  <p:transition advTm="12000">
    <p:sndAc>
      <p:stSnd loop="1">
        <p:snd r:embed="rId2" name="Paul Mauriat - This is My Song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52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2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8" y="0"/>
            <a:ext cx="9138062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_hojasyflores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57166"/>
            <a:ext cx="1476375" cy="952500"/>
          </a:xfrm>
          <a:prstGeom prst="rect">
            <a:avLst/>
          </a:prstGeom>
        </p:spPr>
      </p:pic>
      <p:pic>
        <p:nvPicPr>
          <p:cNvPr id="7" name="6 Imagen" descr="_hojasyflores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1500174"/>
            <a:ext cx="1476375" cy="952500"/>
          </a:xfrm>
          <a:prstGeom prst="rect">
            <a:avLst/>
          </a:prstGeom>
        </p:spPr>
      </p:pic>
      <p:pic>
        <p:nvPicPr>
          <p:cNvPr id="8" name="7 Imagen" descr="_hojasyflores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42" y="214290"/>
            <a:ext cx="1476375" cy="952500"/>
          </a:xfrm>
          <a:prstGeom prst="rect">
            <a:avLst/>
          </a:prstGeom>
        </p:spPr>
      </p:pic>
      <p:pic>
        <p:nvPicPr>
          <p:cNvPr id="9" name="8 Imagen" descr="_hojasyflores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480" y="1285860"/>
            <a:ext cx="1476375" cy="952500"/>
          </a:xfrm>
          <a:prstGeom prst="rect">
            <a:avLst/>
          </a:prstGeom>
        </p:spPr>
      </p:pic>
      <p:pic>
        <p:nvPicPr>
          <p:cNvPr id="10" name="9 Imagen" descr="_hojasyflores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643182"/>
            <a:ext cx="1476375" cy="952500"/>
          </a:xfrm>
          <a:prstGeom prst="rect">
            <a:avLst/>
          </a:prstGeom>
        </p:spPr>
      </p:pic>
      <p:pic>
        <p:nvPicPr>
          <p:cNvPr id="11" name="10 Imagen" descr="_hojasyflores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42" y="2143116"/>
            <a:ext cx="1476375" cy="952500"/>
          </a:xfrm>
          <a:prstGeom prst="rect">
            <a:avLst/>
          </a:prstGeom>
        </p:spPr>
      </p:pic>
      <p:pic>
        <p:nvPicPr>
          <p:cNvPr id="12" name="11 Imagen" descr="_hojasyflores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32" y="3143248"/>
            <a:ext cx="1476375" cy="952500"/>
          </a:xfrm>
          <a:prstGeom prst="rect">
            <a:avLst/>
          </a:prstGeom>
        </p:spPr>
      </p:pic>
      <p:pic>
        <p:nvPicPr>
          <p:cNvPr id="13" name="12 Imagen" descr="_hojasyflores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8926" y="714356"/>
            <a:ext cx="1476375" cy="952500"/>
          </a:xfrm>
          <a:prstGeom prst="rect">
            <a:avLst/>
          </a:prstGeom>
        </p:spPr>
      </p:pic>
      <p:pic>
        <p:nvPicPr>
          <p:cNvPr id="14" name="13 Imagen" descr="_hojasyflores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3240" y="1928802"/>
            <a:ext cx="1476375" cy="952500"/>
          </a:xfrm>
          <a:prstGeom prst="rect">
            <a:avLst/>
          </a:prstGeom>
        </p:spPr>
      </p:pic>
      <p:pic>
        <p:nvPicPr>
          <p:cNvPr id="15" name="14 Imagen" descr="_hojasyflores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4678" y="2786058"/>
            <a:ext cx="1476375" cy="952500"/>
          </a:xfrm>
          <a:prstGeom prst="rect">
            <a:avLst/>
          </a:prstGeom>
        </p:spPr>
      </p:pic>
      <p:pic>
        <p:nvPicPr>
          <p:cNvPr id="16" name="15 Imagen" descr="_hojasyflores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7686" y="357166"/>
            <a:ext cx="1476375" cy="952500"/>
          </a:xfrm>
          <a:prstGeom prst="rect">
            <a:avLst/>
          </a:prstGeom>
        </p:spPr>
      </p:pic>
      <p:pic>
        <p:nvPicPr>
          <p:cNvPr id="17" name="16 Imagen" descr="_hojasyflores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7686" y="1643050"/>
            <a:ext cx="1476375" cy="952500"/>
          </a:xfrm>
          <a:prstGeom prst="rect">
            <a:avLst/>
          </a:prstGeom>
        </p:spPr>
      </p:pic>
      <p:pic>
        <p:nvPicPr>
          <p:cNvPr id="18" name="17 Imagen" descr="_hojasyflores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1802" y="0"/>
            <a:ext cx="1476375" cy="952500"/>
          </a:xfrm>
          <a:prstGeom prst="rect">
            <a:avLst/>
          </a:prstGeom>
        </p:spPr>
      </p:pic>
      <p:pic>
        <p:nvPicPr>
          <p:cNvPr id="21" name="20 Imagen" descr="coeur-vie-aa8-oiseau-gif-img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034" y="2786058"/>
            <a:ext cx="2658158" cy="214314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  <p:pic>
        <p:nvPicPr>
          <p:cNvPr id="6" name="5 Imagen" descr="0111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2214554"/>
            <a:ext cx="2643206" cy="3048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6 Imagen" descr="0111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414" y="2428868"/>
            <a:ext cx="3286148" cy="3048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8" name="7 Imagen" descr="c1c9659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104412">
            <a:off x="-777472" y="559362"/>
            <a:ext cx="4099012" cy="3432085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.JPG"/>
          <p:cNvPicPr>
            <a:picLocks noChangeAspect="1"/>
          </p:cNvPicPr>
          <p:nvPr/>
        </p:nvPicPr>
        <p:blipFill>
          <a:blip r:embed="rId2"/>
          <a:srcRect l="-32" r="-3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5" name="4 Imagen" descr="floare violeta.jpg"/>
          <p:cNvPicPr>
            <a:picLocks noChangeAspect="1"/>
          </p:cNvPicPr>
          <p:nvPr/>
        </p:nvPicPr>
        <p:blipFill>
          <a:blip r:embed="rId3"/>
          <a:srcRect r="-6000" b="-9333"/>
          <a:stretch>
            <a:fillRect/>
          </a:stretch>
        </p:blipFill>
        <p:spPr>
          <a:xfrm>
            <a:off x="1571604" y="1643050"/>
            <a:ext cx="4643470" cy="337106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5 Imagen" descr="floare violeta.jpg"/>
          <p:cNvPicPr>
            <a:picLocks noChangeAspect="1"/>
          </p:cNvPicPr>
          <p:nvPr/>
        </p:nvPicPr>
        <p:blipFill>
          <a:blip r:embed="rId3"/>
          <a:srcRect r="-6000" b="-9333"/>
          <a:stretch>
            <a:fillRect/>
          </a:stretch>
        </p:blipFill>
        <p:spPr>
          <a:xfrm>
            <a:off x="2071670" y="3486935"/>
            <a:ext cx="5214974" cy="4156907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8" name="7 Imagen" descr="c24053fe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428660" y="2357430"/>
            <a:ext cx="4019554" cy="3514334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5" name="4 Imagen" descr="2lkyaep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0298" y="2214554"/>
            <a:ext cx="4476750" cy="885825"/>
          </a:xfrm>
          <a:prstGeom prst="rect">
            <a:avLst/>
          </a:prstGeom>
        </p:spPr>
      </p:pic>
      <p:pic>
        <p:nvPicPr>
          <p:cNvPr id="6" name="5 Imagen" descr="2lkyaep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1357298"/>
            <a:ext cx="4476750" cy="885825"/>
          </a:xfrm>
          <a:prstGeom prst="rect">
            <a:avLst/>
          </a:prstGeom>
        </p:spPr>
      </p:pic>
      <p:pic>
        <p:nvPicPr>
          <p:cNvPr id="7" name="6 Imagen" descr="2lkyaep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7686" y="571480"/>
            <a:ext cx="4476750" cy="885825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5" name="4 Imagen" descr="oiseaux2-anim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57620" y="2428868"/>
            <a:ext cx="4143404" cy="3041030"/>
          </a:xfrm>
          <a:prstGeom prst="ellipse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9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0" y="0"/>
            <a:ext cx="9138062" cy="685800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0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8" y="0"/>
            <a:ext cx="9138062" cy="6858000"/>
          </a:xfrm>
          <a:prstGeom prst="rect">
            <a:avLst/>
          </a:prstGeom>
        </p:spPr>
      </p:pic>
      <p:pic>
        <p:nvPicPr>
          <p:cNvPr id="6" name="5 Imagen" descr="87260c87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-785850" y="3357562"/>
            <a:ext cx="3581637" cy="2786082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.JPG"/>
          <p:cNvPicPr>
            <a:picLocks noChangeAspect="1"/>
          </p:cNvPicPr>
          <p:nvPr/>
        </p:nvPicPr>
        <p:blipFill>
          <a:blip r:embed="rId2">
            <a:lum bright="-10000"/>
          </a:blip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tristez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3143240" y="4714884"/>
            <a:ext cx="5779146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/>
              <a:t>Tristeza es que mi corazón te llame a gritos</a:t>
            </a:r>
          </a:p>
          <a:p>
            <a:r>
              <a:rPr lang="es-ES" sz="2400" dirty="0" smtClean="0"/>
              <a:t>Y tu no estas aquí para escuchar su soledad</a:t>
            </a:r>
          </a:p>
          <a:p>
            <a:r>
              <a:rPr lang="es-ES" sz="2400" dirty="0" smtClean="0"/>
              <a:t>Tristeza es despertarme en la mañana</a:t>
            </a:r>
          </a:p>
          <a:p>
            <a:r>
              <a:rPr lang="es-ES" sz="2400" dirty="0" smtClean="0"/>
              <a:t>después de haber soñado con tus besos</a:t>
            </a:r>
          </a:p>
          <a:p>
            <a:r>
              <a:rPr lang="es-ES" sz="2400" dirty="0" smtClean="0"/>
              <a:t>Y ver que no estas a mi lado</a:t>
            </a:r>
          </a:p>
          <a:p>
            <a:endParaRPr lang="es-ES" sz="2400" dirty="0" smtClean="0"/>
          </a:p>
          <a:p>
            <a:endParaRPr lang="es-ES" sz="2400" dirty="0" smtClean="0"/>
          </a:p>
          <a:p>
            <a:endParaRPr lang="es-ES" sz="2400" dirty="0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8" y="0"/>
            <a:ext cx="9138062" cy="6858000"/>
          </a:xfrm>
          <a:prstGeom prst="rect">
            <a:avLst/>
          </a:prstGeom>
        </p:spPr>
      </p:pic>
      <p:pic>
        <p:nvPicPr>
          <p:cNvPr id="5" name="4 Imagen" descr="0107.gif"/>
          <p:cNvPicPr>
            <a:picLocks noChangeAspect="1"/>
          </p:cNvPicPr>
          <p:nvPr/>
        </p:nvPicPr>
        <p:blipFill>
          <a:blip r:embed="rId3">
            <a:grayscl/>
            <a:lum bright="30000"/>
          </a:blip>
          <a:stretch>
            <a:fillRect/>
          </a:stretch>
        </p:blipFill>
        <p:spPr>
          <a:xfrm>
            <a:off x="0" y="4643446"/>
            <a:ext cx="2643174" cy="2405058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6" name="5 Imagen" descr="ef1ed960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3306" y="3429000"/>
            <a:ext cx="3000396" cy="3253571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 Tristez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6">
      <a:majorFont>
        <a:latin typeface="Bradley Hand ITC"/>
        <a:ea typeface=""/>
        <a:cs typeface=""/>
      </a:majorFont>
      <a:minorFont>
        <a:latin typeface="Bradley Hand IT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Tristeza</Template>
  <TotalTime>0</TotalTime>
  <Words>102</Words>
  <Application>Microsoft Office PowerPoint</Application>
  <PresentationFormat>Presentación en pantalla (4:3)</PresentationFormat>
  <Paragraphs>36</Paragraphs>
  <Slides>16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La Tristeza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</cp:revision>
  <dcterms:created xsi:type="dcterms:W3CDTF">2012-07-10T14:28:21Z</dcterms:created>
  <dcterms:modified xsi:type="dcterms:W3CDTF">2012-07-10T14:36:47Z</dcterms:modified>
</cp:coreProperties>
</file>