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pI/NcFv+cbl15Oyo49z5A==" hashData="0BbaRUjA5043rk+OWy+cfRXnEliga/Dmdvf5QCbgS16GmNhgrLXkG+tF696zWHRKd2J/rqFyitUHj+LMPczm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98" y="-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79B25-733B-4323-AA79-86D0D2ED7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95DB28-DFD3-4144-8EFA-52AE3AFE9E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C91828-164A-4B46-8C3B-C13B942D9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5E3A7E-556B-4579-AE8A-8938FB7C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118A37-8D12-485C-9625-E580C4F31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5243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94F279-6637-406A-B5C7-545624954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746067-372E-4EF0-A035-9BBC6652B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73A23D-E7B9-49EC-82F7-E2B992E02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EDCEE0-22DE-4CB3-A64C-FB9CA9D09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CF7A6F-916A-488D-B91F-6C17B78F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736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4E7395-DA31-4136-B5B7-7D7CCB4E7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B90FB91-EAD3-4074-A87F-1D51E2C30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C93E663-E4FE-40CC-9568-67CEC4656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F26C88-0D77-4928-AAB8-9DA851326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76772A-BDEB-4C21-A143-3DA168E72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6641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879C11-7B0C-429E-BFED-3837BEC69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81B920-6CA8-4CE2-B957-CA6FD0294E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C6BF535-F097-4EA2-8851-E2B9F5E5C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32776C-25B8-48FC-92AC-787F83EC2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D947409-C48B-4A0B-AEC6-7B0AEF26D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C3EF77-1BC9-4716-9E50-A8DAB1BB2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298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53385C-B540-410D-8FF4-6A75A7F30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1D3BAA4-422F-4754-B559-D1ED60D6B4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930D6B-C5B1-4804-8460-1929AE4CE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2C27619-13CB-475D-A769-C3CD8E34B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C167F42-6721-4639-8A1E-7757ECE4B3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A9F7CC9-9C9F-4C60-BD29-794C29F35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F4743BC-1E86-4BD3-B4E5-DB0416DFE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1EAC2BC-6196-4E79-AC2C-DC3CF6A3F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588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E2D403-D1BC-43FC-A62D-E7F621318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F3DAF9A-8B25-403A-830C-446CB6AED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0A05F94-272C-455B-8CA5-2FED03F55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3349CFB-C6DC-4648-AEB4-733A505B2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1349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E42DB07-3E78-48CD-A830-B7EF628C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D6C0498-10E2-4FB5-A069-1A62818E7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4DE567-B3AC-458F-A15B-F606CF52D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1572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2339C2-CF33-416A-ACEC-B595FB133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032F53-A7C4-4E2B-8DEB-2A8D42B31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E093F25-128F-4B9A-AB96-4EA91B882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5817C1-B57F-48C2-BF82-51DCAD01C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0A3CA-8355-4495-9D74-977FB2AD6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B849F22-C897-45BA-8954-5F4004D7B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233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9E911A-5C0D-4FF5-B28E-CF61D9BEA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DBA75EE-C875-4AB3-908B-E7A90DFF6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CD01EF-60F2-4211-AF49-BC3922C35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984DB34-C9E0-4C73-B647-52214E406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3D0420-58A3-4004-9B15-88DC1C86D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1C461CF-4A4C-46A0-874C-DFE1BC3A0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4979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79D855-F0E1-436E-9F12-7C5CFDD09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DE969B6-A585-4061-8774-1A67249147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6BE3F6-7BFB-437C-A09F-92BE16D87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B8901D-86B1-4776-8CB7-A04494CE3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2B556B-AECB-4373-8524-007646DB8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969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18554F8-908F-4F1D-A7B6-4AD6959461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B532E31-F997-4EC9-868C-2F78FC623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A55DAC-69C9-4C24-BC86-7C4660BDE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2A0447-B063-466D-9033-1ED647F99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ACDD93-3901-482A-A070-9FAE63990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5818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95AC61-4932-9F05-7151-E3B84DA86C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96AC35-5DE8-0EBF-EA72-8B2F62932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13212D-5463-5C19-C846-8F52DEBD7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71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786B49F-0876-4481-A68C-5DF0A07A0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DB80276-1C91-45CD-A8DC-D116684E5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DD2F3F-E97C-4DD6-A0B9-2914AA25B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B9E41-287B-44A4-8A85-4F547E987CB4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87C9FD-F0EC-46F4-A89F-B9CE8F2BFC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4DAFBC-F64D-4818-BC3E-91074E88A6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FF7D0-2D13-4EC4-AB0A-FE5D4CF5B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968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B71B6C5-D1D8-D2AE-3CBA-4019F7559BF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9400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>
            <a:extLst>
              <a:ext uri="{FF2B5EF4-FFF2-40B4-BE49-F238E27FC236}">
                <a16:creationId xmlns:a16="http://schemas.microsoft.com/office/drawing/2014/main" id="{1DB41805-5DF6-44C0-9D16-B39FEEBC46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7" t="12766" r="11888"/>
          <a:stretch/>
        </p:blipFill>
        <p:spPr bwMode="auto">
          <a:xfrm>
            <a:off x="-2349794" y="-136478"/>
            <a:ext cx="10919636" cy="6994478"/>
          </a:xfrm>
          <a:prstGeom prst="rect">
            <a:avLst/>
          </a:prstGeom>
          <a:ln w="34925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15A24771-2012-4127-B0B6-376C82D01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8" b="6538"/>
          <a:stretch/>
        </p:blipFill>
        <p:spPr bwMode="auto">
          <a:xfrm>
            <a:off x="12652744" y="1690641"/>
            <a:ext cx="255411" cy="5019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AAE2731C-9D21-42C6-91C4-5AD7110378CC}"/>
              </a:ext>
            </a:extLst>
          </p:cNvPr>
          <p:cNvSpPr txBox="1"/>
          <p:nvPr/>
        </p:nvSpPr>
        <p:spPr>
          <a:xfrm>
            <a:off x="6847368" y="103332"/>
            <a:ext cx="54309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7200" i="1" kern="100" dirty="0">
                <a:solidFill>
                  <a:schemeClr val="bg1"/>
                </a:solidFill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La tristeza</a:t>
            </a:r>
            <a:endParaRPr lang="es-ES" sz="72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19" name="Picture 11">
            <a:extLst>
              <a:ext uri="{FF2B5EF4-FFF2-40B4-BE49-F238E27FC236}">
                <a16:creationId xmlns:a16="http://schemas.microsoft.com/office/drawing/2014/main" id="{EC7E15F3-8E6C-4CBC-A903-80442B45F9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5515" y="1784898"/>
            <a:ext cx="438273" cy="4925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18">
            <a:extLst>
              <a:ext uri="{FF2B5EF4-FFF2-40B4-BE49-F238E27FC236}">
                <a16:creationId xmlns:a16="http://schemas.microsoft.com/office/drawing/2014/main" id="{00192E38-244C-4E75-8A67-B59579ACB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571" y="7262543"/>
            <a:ext cx="6111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>
                <a:solidFill>
                  <a:srgbClr val="333300"/>
                </a:solidFill>
              </a:rPr>
              <a:t>.</a:t>
            </a:r>
          </a:p>
        </p:txBody>
      </p:sp>
      <p:pic>
        <p:nvPicPr>
          <p:cNvPr id="2" name="aunndio1">
            <a:hlinkClick r:id="" action="ppaction://media"/>
            <a:extLst>
              <a:ext uri="{FF2B5EF4-FFF2-40B4-BE49-F238E27FC236}">
                <a16:creationId xmlns:a16="http://schemas.microsoft.com/office/drawing/2014/main" id="{8F137BEF-E928-1A24-01EC-EBE87A7244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79458" y="7413602"/>
            <a:ext cx="609600" cy="609600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56DF05C0-EA3F-E100-C886-E4390294BF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5" b="17293"/>
          <a:stretch/>
        </p:blipFill>
        <p:spPr>
          <a:xfrm>
            <a:off x="-3616657" y="-109182"/>
            <a:ext cx="15808658" cy="6967182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8" name="CuadroTexto 37">
            <a:extLst>
              <a:ext uri="{FF2B5EF4-FFF2-40B4-BE49-F238E27FC236}">
                <a16:creationId xmlns:a16="http://schemas.microsoft.com/office/drawing/2014/main" id="{C7DBE675-D31C-A85D-010B-A9597F2B3407}"/>
              </a:ext>
            </a:extLst>
          </p:cNvPr>
          <p:cNvSpPr txBox="1"/>
          <p:nvPr/>
        </p:nvSpPr>
        <p:spPr>
          <a:xfrm>
            <a:off x="8228994" y="1937924"/>
            <a:ext cx="381592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No me dejes aquí,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en esta noche larga,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que ha llenado mis ojos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 oscuridad, de frío, de intemperie.</a:t>
            </a:r>
            <a:endParaRPr lang="es-ES" sz="32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572AA155-67F1-246D-8820-DD0DB88113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5" b="912"/>
          <a:stretch/>
        </p:blipFill>
        <p:spPr>
          <a:xfrm>
            <a:off x="-1351129" y="450375"/>
            <a:ext cx="10358651" cy="5786651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AB3CDC09-C9FA-BE4C-E7BF-B6D8AE2E1D1B}"/>
              </a:ext>
            </a:extLst>
          </p:cNvPr>
          <p:cNvSpPr txBox="1"/>
          <p:nvPr/>
        </p:nvSpPr>
        <p:spPr>
          <a:xfrm>
            <a:off x="7455220" y="1081542"/>
            <a:ext cx="402609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No me dejes aquí, en esta sombra,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porque mi frente desconoce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los vastos territorios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de la desolación,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en los que sólo intuyo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penas, naufragios y agonías.</a:t>
            </a:r>
            <a:endParaRPr lang="es-ES" sz="32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8D58A51B-CE1D-CF64-E8DC-4573B7301DB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12" b="37413"/>
          <a:stretch/>
        </p:blipFill>
        <p:spPr>
          <a:xfrm>
            <a:off x="-1120758" y="620974"/>
            <a:ext cx="10358651" cy="5411336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F6161EBC-EBF8-6D7A-58B0-ACA616F7CF6F}"/>
              </a:ext>
            </a:extLst>
          </p:cNvPr>
          <p:cNvSpPr txBox="1"/>
          <p:nvPr/>
        </p:nvSpPr>
        <p:spPr>
          <a:xfrm>
            <a:off x="8839406" y="589099"/>
            <a:ext cx="3040391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No me dejes en esta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aterradora soledad, en esta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brumosa encrucijada de caminos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que son, en realidad, seguras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incursiones en la desesperanza</a:t>
            </a:r>
            <a:r>
              <a:rPr lang="es-ES" sz="1800" kern="100" dirty="0">
                <a:solidFill>
                  <a:srgbClr val="29303B"/>
                </a:solidFill>
                <a:effectLst/>
                <a:latin typeface="Georgia" panose="020405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s-ES" dirty="0"/>
          </a:p>
        </p:txBody>
      </p:sp>
      <p:pic>
        <p:nvPicPr>
          <p:cNvPr id="43" name="Imagen 42">
            <a:extLst>
              <a:ext uri="{FF2B5EF4-FFF2-40B4-BE49-F238E27FC236}">
                <a16:creationId xmlns:a16="http://schemas.microsoft.com/office/drawing/2014/main" id="{6438F7F8-C90F-6AD9-C393-6E94C4EA9D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78" b="27280"/>
          <a:stretch/>
        </p:blipFill>
        <p:spPr>
          <a:xfrm>
            <a:off x="-743277" y="825691"/>
            <a:ext cx="10358651" cy="495076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3FB99AA4-4911-5BB9-E791-F2660841BFF6}"/>
              </a:ext>
            </a:extLst>
          </p:cNvPr>
          <p:cNvSpPr txBox="1"/>
          <p:nvPr/>
        </p:nvSpPr>
        <p:spPr>
          <a:xfrm>
            <a:off x="8775571" y="1058825"/>
            <a:ext cx="345957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Si tú no estás conmigo, si decides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al fin abandonarme,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el horizonte de mi vida</a:t>
            </a:r>
            <a:b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3200" i="1" kern="100" dirty="0">
                <a:solidFill>
                  <a:schemeClr val="bg1"/>
                </a:solidFill>
                <a:effectLst/>
                <a:latin typeface="Tempus Sans ITC" panose="04020404030D07020202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tiene sólo un espacio: la tristeza.</a:t>
            </a:r>
            <a:endParaRPr lang="es-ES" sz="32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8A39DFB3-4706-0D8A-E657-880BDE7136BA}"/>
              </a:ext>
            </a:extLst>
          </p:cNvPr>
          <p:cNvSpPr txBox="1"/>
          <p:nvPr/>
        </p:nvSpPr>
        <p:spPr>
          <a:xfrm>
            <a:off x="10215982" y="6077828"/>
            <a:ext cx="20780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chemeClr val="bg1"/>
                </a:solidFill>
                <a:latin typeface="Tempus Sans ITC" panose="04020404030D07020202" pitchFamily="82" charset="0"/>
              </a:rPr>
              <a:t>jrvg</a:t>
            </a:r>
            <a:endParaRPr lang="es-ES" sz="6000" i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D57820A5-5672-DD31-AB16-A9018B7ADF65}"/>
              </a:ext>
            </a:extLst>
          </p:cNvPr>
          <p:cNvSpPr txBox="1"/>
          <p:nvPr/>
        </p:nvSpPr>
        <p:spPr>
          <a:xfrm>
            <a:off x="114571" y="7093491"/>
            <a:ext cx="3229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xit" presetSubtype="0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3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3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2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2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200"/>
                            </p:stCondLst>
                            <p:childTnLst>
                              <p:par>
                                <p:cTn id="49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12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000" tmFilter="0,0; .5, 0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6700"/>
                            </p:stCondLst>
                            <p:childTnLst>
                              <p:par>
                                <p:cTn id="68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07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5900"/>
                            </p:stCondLst>
                            <p:childTnLst>
                              <p:par>
                                <p:cTn id="79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  <p:bldP spid="38" grpId="0"/>
      <p:bldP spid="38" grpId="1"/>
      <p:bldP spid="40" grpId="0"/>
      <p:bldP spid="40" grpId="1"/>
      <p:bldP spid="42" grpId="0"/>
      <p:bldP spid="42" grpId="1"/>
      <p:bldP spid="44" grpId="0"/>
      <p:bldP spid="44" grpId="1"/>
      <p:bldP spid="45" grpId="0"/>
      <p:bldP spid="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844F979-3446-BD01-DCF4-D4D56008F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793EBDB-B819-6834-18E2-523F8E766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600AC7F-23A7-F58F-EB08-F2F0EA157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9E9719A-954F-81FE-418B-5AF67DA217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6A3FFA9-A7FA-CFA2-DB11-A614A39FC6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2987607-F5D7-8A4C-2153-6B58858F1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DEE4BC8-B109-C52A-2F71-0669D7B7E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8837DD3-676A-BF52-10BA-7E2222469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9D9A8F7-D5BB-3C8F-7997-5E0D313A9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4A3899F-770C-BC15-0192-D2036622C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C9B14F7-EDCB-F868-204E-B392D5298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6F56551-2F36-163C-10D4-A4170DEAD2C0}"/>
              </a:ext>
            </a:extLst>
          </p:cNvPr>
          <p:cNvSpPr txBox="1"/>
          <p:nvPr/>
        </p:nvSpPr>
        <p:spPr>
          <a:xfrm>
            <a:off x="231006" y="6978316"/>
            <a:ext cx="1292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33182440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154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Georgia</vt:lpstr>
      <vt:lpstr>Kristen ITC</vt:lpstr>
      <vt:lpstr>Tempus Sans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tristeza..........</dc:title>
  <dc:subject>ppsx</dc:subject>
  <dc:creator>jrvallegomez@outlook.es</dc:creator>
  <cp:keywords>poesia</cp:keywords>
  <cp:lastModifiedBy>jose ruiz</cp:lastModifiedBy>
  <cp:revision>25</cp:revision>
  <dcterms:created xsi:type="dcterms:W3CDTF">2022-11-13T13:58:12Z</dcterms:created>
  <dcterms:modified xsi:type="dcterms:W3CDTF">2024-11-26T06:59:54Z</dcterms:modified>
</cp:coreProperties>
</file>