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8" r:id="rId3"/>
    <p:sldId id="256" r:id="rId4"/>
    <p:sldId id="260" r:id="rId5"/>
    <p:sldId id="262" r:id="rId6"/>
    <p:sldId id="258" r:id="rId7"/>
    <p:sldId id="261" r:id="rId8"/>
    <p:sldId id="263" r:id="rId9"/>
    <p:sldId id="259" r:id="rId10"/>
    <p:sldId id="264" r:id="rId11"/>
    <p:sldId id="265" r:id="rId12"/>
    <p:sldId id="266" r:id="rId13"/>
    <p:sldId id="270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yrjsvDCZB96xe9BfKfZilA" hashData="J2E8w5oOqK5dWd8o5bc/Aff8D5U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FF0FF"/>
    <a:srgbClr val="FCD0ED"/>
    <a:srgbClr val="BFFDDD"/>
    <a:srgbClr val="42FCD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76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65C5F-097E-4CC1-973F-557580CB13C5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A539-CDD6-4F83-93C1-A1C682EB39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2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65C5F-097E-4CC1-973F-557580CB13C5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A539-CDD6-4F83-93C1-A1C682EB39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2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65C5F-097E-4CC1-973F-557580CB13C5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A539-CDD6-4F83-93C1-A1C682EB39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2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65C5F-097E-4CC1-973F-557580CB13C5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A539-CDD6-4F83-93C1-A1C682EB39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2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65C5F-097E-4CC1-973F-557580CB13C5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A539-CDD6-4F83-93C1-A1C682EB39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2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65C5F-097E-4CC1-973F-557580CB13C5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A539-CDD6-4F83-93C1-A1C682EB39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2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65C5F-097E-4CC1-973F-557580CB13C5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A539-CDD6-4F83-93C1-A1C682EB39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2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65C5F-097E-4CC1-973F-557580CB13C5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A539-CDD6-4F83-93C1-A1C682EB39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2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65C5F-097E-4CC1-973F-557580CB13C5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A539-CDD6-4F83-93C1-A1C682EB39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2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65C5F-097E-4CC1-973F-557580CB13C5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A539-CDD6-4F83-93C1-A1C682EB39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2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065C5F-097E-4CC1-973F-557580CB13C5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9FA539-CDD6-4F83-93C1-A1C682EB39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>
    <p:wheel spokes="2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C4F274-915B-4D93-B607-E54752DFF79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065C5F-097E-4CC1-973F-557580CB13C5}" type="datetimeFigureOut">
              <a:rPr lang="es-ES" smtClean="0"/>
              <a:pPr/>
              <a:t>08/06/2012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9FA539-CDD6-4F83-93C1-A1C682EB39F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2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5D97104-1801-4FFA-8014-0005286FFC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 descr="images (4)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7" name="6 CuadroTexto"/>
          <p:cNvSpPr txBox="1"/>
          <p:nvPr/>
        </p:nvSpPr>
        <p:spPr>
          <a:xfrm>
            <a:off x="5000628" y="357166"/>
            <a:ext cx="3898824" cy="1446550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s-ES" sz="8800" b="1" i="1" spc="50" dirty="0" smtClean="0">
                <a:ln w="11430">
                  <a:solidFill>
                    <a:srgbClr val="FFC000"/>
                  </a:solidFill>
                </a:ln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La rosa.</a:t>
            </a:r>
            <a:endParaRPr lang="es-ES" sz="8800" b="1" i="1" spc="50" dirty="0">
              <a:ln w="11430">
                <a:solidFill>
                  <a:srgbClr val="FFC000"/>
                </a:solidFill>
              </a:ln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6500826" y="6286520"/>
            <a:ext cx="2417601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Haz </a:t>
            </a:r>
            <a:r>
              <a:rPr lang="es-ES" b="1" dirty="0" err="1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click</a:t>
            </a:r>
            <a:r>
              <a:rPr lang="es-ES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para avanzar.</a:t>
            </a:r>
            <a:endParaRPr lang="es-ES" b="1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9" name="8 Imagen" descr="raton07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00760" y="5715016"/>
            <a:ext cx="647700" cy="819150"/>
          </a:xfrm>
          <a:prstGeom prst="rect">
            <a:avLst/>
          </a:prstGeom>
        </p:spPr>
      </p:pic>
    </p:spTree>
  </p:cSld>
  <p:clrMapOvr>
    <a:masterClrMapping/>
  </p:clrMapOvr>
  <p:transition spd="slow">
    <p:wheel spokes="2"/>
    <p:sndAc>
      <p:stSnd loop="1">
        <p:snd r:embed="rId2" name="17 las flores salvajes(2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7000">
              <a:srgbClr val="92D050">
                <a:alpha val="28000"/>
              </a:srgbClr>
            </a:gs>
            <a:gs pos="50000">
              <a:srgbClr val="9CB86E"/>
            </a:gs>
            <a:gs pos="100000">
              <a:srgbClr val="156B13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2743200" y="3786190"/>
            <a:ext cx="6400800" cy="3071810"/>
          </a:xfrm>
        </p:spPr>
        <p:txBody>
          <a:bodyPr>
            <a:noAutofit/>
          </a:bodyPr>
          <a:lstStyle/>
          <a:p>
            <a:endParaRPr lang="es-E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857752" y="1928802"/>
            <a:ext cx="42862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/>
              <a:t/>
            </a:r>
            <a:br>
              <a:rPr lang="es-ES" sz="3200" b="1" i="1" dirty="0"/>
            </a:br>
            <a:r>
              <a:rPr lang="es-ES" sz="3200" b="1" i="1" dirty="0"/>
              <a:t>Era un jardín sonriente;</a:t>
            </a:r>
            <a:br>
              <a:rPr lang="es-ES" sz="3200" b="1" i="1" dirty="0"/>
            </a:br>
            <a:r>
              <a:rPr lang="es-ES" sz="3200" b="1" i="1" dirty="0"/>
              <a:t>era una tranquila fuente</a:t>
            </a:r>
            <a:br>
              <a:rPr lang="es-ES" sz="3200" b="1" i="1" dirty="0"/>
            </a:br>
            <a:r>
              <a:rPr lang="es-ES" sz="3200" b="1" i="1" dirty="0"/>
              <a:t>de cristal;</a:t>
            </a:r>
            <a:br>
              <a:rPr lang="es-ES" sz="3200" b="1" i="1" dirty="0"/>
            </a:br>
            <a:r>
              <a:rPr lang="es-ES" sz="3200" b="1" i="1" dirty="0"/>
              <a:t>era, a su borde asomada</a:t>
            </a:r>
            <a:br>
              <a:rPr lang="es-ES" sz="3200" b="1" i="1" dirty="0"/>
            </a:br>
            <a:r>
              <a:rPr lang="es-ES" sz="3200" b="1" i="1" dirty="0"/>
              <a:t>una rosa inmaculada</a:t>
            </a:r>
            <a:br>
              <a:rPr lang="es-ES" sz="3200" b="1" i="1" dirty="0"/>
            </a:br>
            <a:r>
              <a:rPr lang="es-ES" sz="3200" b="1" i="1" dirty="0"/>
              <a:t>de un rosal</a:t>
            </a:r>
          </a:p>
        </p:txBody>
      </p:sp>
      <p:pic>
        <p:nvPicPr>
          <p:cNvPr id="6" name="5 Imagen" descr="2286547302_ba342333b31-1-1-1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2844" y="357166"/>
            <a:ext cx="4429155" cy="621510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1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flip="none" rotWithShape="1">
          <a:gsLst>
            <a:gs pos="30000">
              <a:srgbClr val="42FCD4">
                <a:alpha val="22745"/>
              </a:srgbClr>
            </a:gs>
            <a:gs pos="68000">
              <a:srgbClr val="03D4A8">
                <a:alpha val="67000"/>
              </a:srgbClr>
            </a:gs>
            <a:gs pos="68000">
              <a:srgbClr val="03D4A8">
                <a:alpha val="67000"/>
              </a:srgbClr>
            </a:gs>
            <a:gs pos="68000">
              <a:srgbClr val="03D4A8">
                <a:alpha val="67000"/>
              </a:srgbClr>
            </a:gs>
            <a:gs pos="68000">
              <a:srgbClr val="03D4A8">
                <a:alpha val="67000"/>
              </a:srgbClr>
            </a:gs>
            <a:gs pos="68000">
              <a:srgbClr val="03D4A8">
                <a:alpha val="67000"/>
              </a:srgb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5" name="4 Marcador de contenido" descr="1177989583-166-1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786149" y="0"/>
            <a:ext cx="5357851" cy="6858000"/>
          </a:xfrm>
        </p:spPr>
      </p:pic>
      <p:sp>
        <p:nvSpPr>
          <p:cNvPr id="6" name="5 Rectángulo"/>
          <p:cNvSpPr/>
          <p:nvPr/>
        </p:nvSpPr>
        <p:spPr>
          <a:xfrm>
            <a:off x="214282" y="642918"/>
            <a:ext cx="357190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 smtClean="0"/>
              <a:t/>
            </a:r>
            <a:br>
              <a:rPr lang="es-ES" sz="3200" b="1" i="1" dirty="0" smtClean="0"/>
            </a:br>
            <a:r>
              <a:rPr lang="es-ES" sz="3200" b="1" i="1" dirty="0" smtClean="0"/>
              <a:t>Era un viejo jardinero</a:t>
            </a:r>
            <a:br>
              <a:rPr lang="es-ES" sz="3200" b="1" i="1" dirty="0" smtClean="0"/>
            </a:br>
            <a:r>
              <a:rPr lang="es-ES" sz="3200" b="1" i="1" dirty="0" smtClean="0"/>
              <a:t>que cuidaba con esmero</a:t>
            </a:r>
            <a:br>
              <a:rPr lang="es-ES" sz="3200" b="1" i="1" dirty="0" smtClean="0"/>
            </a:br>
            <a:r>
              <a:rPr lang="es-ES" sz="3200" b="1" i="1" dirty="0" smtClean="0"/>
              <a:t>del vergel,</a:t>
            </a:r>
            <a:br>
              <a:rPr lang="es-ES" sz="3200" b="1" i="1" dirty="0" smtClean="0"/>
            </a:br>
            <a:r>
              <a:rPr lang="es-ES" sz="3200" b="1" i="1" dirty="0" smtClean="0"/>
              <a:t>y era la rosa un tesoro</a:t>
            </a:r>
            <a:br>
              <a:rPr lang="es-ES" sz="3200" b="1" i="1" dirty="0" smtClean="0"/>
            </a:br>
            <a:r>
              <a:rPr lang="es-ES" sz="3200" b="1" i="1" dirty="0" smtClean="0"/>
              <a:t>de más quilates que el oro</a:t>
            </a:r>
            <a:br>
              <a:rPr lang="es-ES" sz="3200" b="1" i="1" dirty="0" smtClean="0"/>
            </a:br>
            <a:r>
              <a:rPr lang="es-ES" sz="3200" b="1" i="1" dirty="0" smtClean="0"/>
              <a:t>para él.</a:t>
            </a:r>
            <a:endParaRPr lang="es-ES" sz="3200" b="1" i="1" dirty="0"/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FF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11222"/>
          </a:xfrm>
        </p:spPr>
        <p:txBody>
          <a:bodyPr>
            <a:normAutofit/>
          </a:bodyPr>
          <a:lstStyle/>
          <a:p>
            <a:endParaRPr lang="es-ES" dirty="0"/>
          </a:p>
        </p:txBody>
      </p:sp>
      <p:pic>
        <p:nvPicPr>
          <p:cNvPr id="4" name="3 Marcador de contenido" descr="imag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429256" y="214290"/>
            <a:ext cx="3500462" cy="3857652"/>
          </a:xfrm>
        </p:spPr>
      </p:pic>
      <p:pic>
        <p:nvPicPr>
          <p:cNvPr id="5" name="4 Imagen" descr="Flor-Animad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3429000"/>
            <a:ext cx="3500462" cy="286702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85720" y="500042"/>
            <a:ext cx="4572000" cy="249299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800" dirty="0" smtClean="0"/>
              <a:t/>
            </a:r>
            <a:br>
              <a:rPr lang="es-ES" sz="2800" dirty="0" smtClean="0"/>
            </a:br>
            <a:r>
              <a:rPr lang="es-ES" sz="3200" b="1" i="1" dirty="0" smtClean="0"/>
              <a:t>A la orilla de la fuente</a:t>
            </a:r>
            <a:br>
              <a:rPr lang="es-ES" sz="3200" b="1" i="1" dirty="0" smtClean="0"/>
            </a:br>
            <a:r>
              <a:rPr lang="es-ES" sz="3200" b="1" i="1" dirty="0" smtClean="0"/>
              <a:t>un caballero pasó,</a:t>
            </a:r>
            <a:br>
              <a:rPr lang="es-ES" sz="3200" b="1" i="1" dirty="0" smtClean="0"/>
            </a:br>
            <a:r>
              <a:rPr lang="es-ES" sz="3200" b="1" i="1" dirty="0" smtClean="0"/>
              <a:t>y la rosa dulcemente</a:t>
            </a:r>
            <a:br>
              <a:rPr lang="es-ES" sz="3200" b="1" i="1" dirty="0" smtClean="0"/>
            </a:br>
            <a:r>
              <a:rPr lang="es-ES" sz="3200" b="1" i="1" dirty="0" smtClean="0"/>
              <a:t>de su tallo separó.</a:t>
            </a:r>
            <a:endParaRPr lang="es-ES" sz="3200" b="1" i="1" dirty="0"/>
          </a:p>
        </p:txBody>
      </p:sp>
      <p:sp>
        <p:nvSpPr>
          <p:cNvPr id="7" name="6 Rectángulo"/>
          <p:cNvSpPr/>
          <p:nvPr/>
        </p:nvSpPr>
        <p:spPr>
          <a:xfrm>
            <a:off x="4000496" y="3857628"/>
            <a:ext cx="45720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b="1" i="1" dirty="0" smtClean="0"/>
              <a:t/>
            </a:r>
            <a:br>
              <a:rPr lang="es-ES" sz="3200" b="1" i="1" dirty="0" smtClean="0"/>
            </a:br>
            <a:r>
              <a:rPr lang="es-ES" sz="3200" b="1" i="1" dirty="0" smtClean="0"/>
              <a:t>Y al notar el jardinero</a:t>
            </a:r>
            <a:br>
              <a:rPr lang="es-ES" sz="3200" b="1" i="1" dirty="0" smtClean="0"/>
            </a:br>
            <a:r>
              <a:rPr lang="es-ES" sz="3200" b="1" i="1" dirty="0" smtClean="0"/>
              <a:t>que faltaba en el rosal,</a:t>
            </a:r>
            <a:br>
              <a:rPr lang="es-ES" sz="3200" b="1" i="1" dirty="0" smtClean="0"/>
            </a:br>
            <a:r>
              <a:rPr lang="es-ES" sz="3200" b="1" i="1" dirty="0" smtClean="0"/>
              <a:t>cantaba así, plañidero,</a:t>
            </a:r>
            <a:br>
              <a:rPr lang="es-ES" sz="3200" b="1" i="1" dirty="0" smtClean="0"/>
            </a:br>
            <a:r>
              <a:rPr lang="es-ES" sz="3200" b="1" i="1" dirty="0" smtClean="0"/>
              <a:t>receloso de su mal:</a:t>
            </a:r>
            <a:endParaRPr lang="es-ES" sz="3200" b="1" i="1" dirty="0"/>
          </a:p>
        </p:txBody>
      </p:sp>
    </p:spTree>
  </p:cSld>
  <p:clrMapOvr>
    <a:masterClrMapping/>
  </p:clrMapOvr>
  <p:transition spd="slow">
    <p:cover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2000">
              <a:srgbClr val="00B050">
                <a:alpha val="0"/>
              </a:srgbClr>
            </a:gs>
            <a:gs pos="13000">
              <a:srgbClr val="F8B049"/>
            </a:gs>
            <a:gs pos="21001">
              <a:srgbClr val="F8B049"/>
            </a:gs>
            <a:gs pos="63000">
              <a:srgbClr val="FEE7F2">
                <a:alpha val="23000"/>
              </a:srgbClr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images (8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00430" y="142852"/>
            <a:ext cx="5429288" cy="650085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tx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4 Rectángulo"/>
          <p:cNvSpPr/>
          <p:nvPr/>
        </p:nvSpPr>
        <p:spPr>
          <a:xfrm>
            <a:off x="214282" y="0"/>
            <a:ext cx="3000396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/>
              <a:t/>
            </a:r>
            <a:br>
              <a:rPr lang="es-ES" sz="3200" dirty="0" smtClean="0"/>
            </a:br>
            <a:r>
              <a:rPr lang="es-ES" sz="3200" b="1" i="1" dirty="0" smtClean="0"/>
              <a:t>-Rosa la más delicada</a:t>
            </a:r>
            <a:br>
              <a:rPr lang="es-ES" sz="3200" b="1" i="1" dirty="0" smtClean="0"/>
            </a:br>
            <a:r>
              <a:rPr lang="es-ES" sz="3200" b="1" i="1" dirty="0" smtClean="0"/>
              <a:t>que por mi amor cultivada</a:t>
            </a:r>
            <a:br>
              <a:rPr lang="es-ES" sz="3200" b="1" i="1" dirty="0" smtClean="0"/>
            </a:br>
            <a:r>
              <a:rPr lang="es-ES" sz="3200" b="1" i="1" dirty="0" smtClean="0"/>
              <a:t>nunca fue;</a:t>
            </a:r>
            <a:endParaRPr lang="es-ES" sz="3200" b="1" i="1" dirty="0"/>
          </a:p>
        </p:txBody>
      </p:sp>
      <p:sp>
        <p:nvSpPr>
          <p:cNvPr id="6" name="5 Rectángulo"/>
          <p:cNvSpPr/>
          <p:nvPr/>
        </p:nvSpPr>
        <p:spPr>
          <a:xfrm>
            <a:off x="285720" y="3357562"/>
            <a:ext cx="3143304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200" dirty="0" smtClean="0"/>
              <a:t/>
            </a:r>
            <a:br>
              <a:rPr lang="es-ES" sz="3200" dirty="0" smtClean="0"/>
            </a:br>
            <a:r>
              <a:rPr lang="es-ES" sz="3200" b="1" i="1" dirty="0" smtClean="0"/>
              <a:t>rosa la más encendida</a:t>
            </a:r>
            <a:br>
              <a:rPr lang="es-ES" sz="3200" b="1" i="1" dirty="0" smtClean="0"/>
            </a:br>
            <a:r>
              <a:rPr lang="es-ES" sz="3200" b="1" i="1" dirty="0" smtClean="0"/>
              <a:t>la más fragante y pulida</a:t>
            </a:r>
            <a:br>
              <a:rPr lang="es-ES" sz="3200" b="1" i="1" dirty="0" smtClean="0"/>
            </a:br>
            <a:r>
              <a:rPr lang="es-ES" sz="3200" b="1" i="1" dirty="0" smtClean="0"/>
              <a:t>que cuidé;</a:t>
            </a: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rgbClr val="03D4A8">
                <a:alpha val="67000"/>
              </a:srgbClr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8" name="7 Marcador de contenido" descr="rosaspintadablillante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357166"/>
            <a:ext cx="4786346" cy="628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8 Rectángulo"/>
          <p:cNvSpPr/>
          <p:nvPr/>
        </p:nvSpPr>
        <p:spPr>
          <a:xfrm>
            <a:off x="5000628" y="214290"/>
            <a:ext cx="414337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b="1" i="1" dirty="0" smtClean="0"/>
              <a:t/>
            </a:r>
            <a:br>
              <a:rPr lang="es-ES" sz="2800" b="1" i="1" dirty="0" smtClean="0"/>
            </a:br>
            <a:r>
              <a:rPr lang="es-ES" sz="2400" b="1" i="1" dirty="0" smtClean="0"/>
              <a:t>blanca estrella que del cielo</a:t>
            </a:r>
            <a:br>
              <a:rPr lang="es-ES" sz="2400" b="1" i="1" dirty="0" smtClean="0"/>
            </a:br>
            <a:r>
              <a:rPr lang="es-ES" sz="2400" b="1" i="1" dirty="0" smtClean="0"/>
              <a:t>curiosa del ver el suelo</a:t>
            </a:r>
            <a:br>
              <a:rPr lang="es-ES" sz="2400" b="1" i="1" dirty="0" smtClean="0"/>
            </a:br>
            <a:r>
              <a:rPr lang="es-ES" sz="2400" b="1" i="1" dirty="0" smtClean="0"/>
              <a:t>resbaló;</a:t>
            </a:r>
            <a:br>
              <a:rPr lang="es-ES" sz="2400" b="1" i="1" dirty="0" smtClean="0"/>
            </a:br>
            <a:r>
              <a:rPr lang="es-ES" sz="2400" b="1" i="1" dirty="0" smtClean="0"/>
              <a:t>a la que una mariposa</a:t>
            </a:r>
            <a:br>
              <a:rPr lang="es-ES" sz="2400" b="1" i="1" dirty="0" smtClean="0"/>
            </a:br>
            <a:r>
              <a:rPr lang="es-ES" sz="2400" b="1" i="1" dirty="0" smtClean="0"/>
              <a:t>de mancharla temerosa</a:t>
            </a:r>
            <a:br>
              <a:rPr lang="es-ES" sz="2400" b="1" i="1" dirty="0" smtClean="0"/>
            </a:br>
            <a:r>
              <a:rPr lang="es-ES" sz="2400" b="1" i="1" dirty="0" smtClean="0"/>
              <a:t>no llegó.</a:t>
            </a:r>
            <a:r>
              <a:rPr lang="es-ES" sz="2800" b="1" i="1" dirty="0" smtClean="0"/>
              <a:t/>
            </a:r>
            <a:br>
              <a:rPr lang="es-ES" sz="2800" b="1" i="1" dirty="0" smtClean="0"/>
            </a:br>
            <a:endParaRPr lang="es-ES" sz="2800" b="1" i="1" dirty="0"/>
          </a:p>
        </p:txBody>
      </p:sp>
      <p:sp>
        <p:nvSpPr>
          <p:cNvPr id="10" name="9 Rectángulo"/>
          <p:cNvSpPr/>
          <p:nvPr/>
        </p:nvSpPr>
        <p:spPr>
          <a:xfrm>
            <a:off x="5143504" y="3929066"/>
            <a:ext cx="40004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¿Quién te quiere? ¿Quién te llama</a:t>
            </a:r>
            <a:br>
              <a:rPr lang="es-ES" sz="2400" b="1" i="1" dirty="0" smtClean="0"/>
            </a:br>
            <a:r>
              <a:rPr lang="es-ES" sz="2400" b="1" i="1" dirty="0" smtClean="0"/>
              <a:t>por tu bien o por tu mal?</a:t>
            </a:r>
            <a:br>
              <a:rPr lang="es-ES" sz="2400" b="1" i="1" dirty="0" smtClean="0"/>
            </a:br>
            <a:r>
              <a:rPr lang="es-ES" sz="2400" b="1" i="1" dirty="0" smtClean="0"/>
              <a:t>¿Quién te llevó de la rama</a:t>
            </a:r>
            <a:br>
              <a:rPr lang="es-ES" sz="2400" b="1" i="1" dirty="0" smtClean="0"/>
            </a:br>
            <a:r>
              <a:rPr lang="es-ES" sz="2400" b="1" i="1" dirty="0" smtClean="0"/>
              <a:t>que no estás en tu rosal?</a:t>
            </a:r>
            <a:br>
              <a:rPr lang="es-ES" sz="2400" b="1" i="1" dirty="0" smtClean="0"/>
            </a:br>
            <a:endParaRPr lang="es-ES" sz="2400" b="1" i="1" dirty="0"/>
          </a:p>
        </p:txBody>
      </p:sp>
    </p:spTree>
  </p:cSld>
  <p:clrMapOvr>
    <a:masterClrMapping/>
  </p:clrMapOvr>
  <p:transition spd="slow">
    <p:pull dir="r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CD0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1177990295-245-4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86248" y="285728"/>
            <a:ext cx="4640412" cy="6311913"/>
          </a:xfrm>
        </p:spPr>
      </p:pic>
      <p:sp>
        <p:nvSpPr>
          <p:cNvPr id="5" name="4 Rectángulo"/>
          <p:cNvSpPr/>
          <p:nvPr/>
        </p:nvSpPr>
        <p:spPr>
          <a:xfrm>
            <a:off x="142844" y="285728"/>
            <a:ext cx="4429156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sz="2400" b="1" i="1" dirty="0" smtClean="0"/>
              <a:t>¿Tú no sabes que es grosero</a:t>
            </a:r>
            <a:br>
              <a:rPr lang="es-ES" sz="2400" b="1" i="1" dirty="0" smtClean="0"/>
            </a:br>
            <a:r>
              <a:rPr lang="es-ES" sz="2400" b="1" i="1" dirty="0" smtClean="0"/>
              <a:t>el mundo? ¿Que es traicionero</a:t>
            </a:r>
            <a:br>
              <a:rPr lang="es-ES" sz="2400" b="1" i="1" dirty="0" smtClean="0"/>
            </a:br>
            <a:r>
              <a:rPr lang="es-ES" sz="2400" b="1" i="1" dirty="0" smtClean="0"/>
              <a:t>el amor?</a:t>
            </a:r>
            <a:br>
              <a:rPr lang="es-ES" sz="2400" b="1" i="1" dirty="0" smtClean="0"/>
            </a:br>
            <a:r>
              <a:rPr lang="es-ES" sz="2400" b="1" i="1" dirty="0" smtClean="0"/>
              <a:t>¿Que no se aprecia en la vida</a:t>
            </a:r>
            <a:br>
              <a:rPr lang="es-ES" sz="2400" b="1" i="1" dirty="0" smtClean="0"/>
            </a:br>
            <a:r>
              <a:rPr lang="es-ES" sz="2400" b="1" i="1" dirty="0" smtClean="0"/>
              <a:t>la pura miel escondida</a:t>
            </a:r>
            <a:br>
              <a:rPr lang="es-ES" sz="2400" b="1" i="1" dirty="0" smtClean="0"/>
            </a:br>
            <a:r>
              <a:rPr lang="es-ES" sz="2400" b="1" i="1" dirty="0" smtClean="0"/>
              <a:t>en la flor?</a:t>
            </a:r>
            <a:endParaRPr lang="es-ES" sz="2400" b="1" i="1" dirty="0"/>
          </a:p>
        </p:txBody>
      </p:sp>
      <p:sp>
        <p:nvSpPr>
          <p:cNvPr id="6" name="5 Rectángulo"/>
          <p:cNvSpPr/>
          <p:nvPr/>
        </p:nvSpPr>
        <p:spPr>
          <a:xfrm>
            <a:off x="214282" y="3857628"/>
            <a:ext cx="435771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¿Bajo qué cielo caíste?</a:t>
            </a:r>
            <a:br>
              <a:rPr lang="es-ES" sz="2400" b="1" i="1" dirty="0" smtClean="0"/>
            </a:br>
            <a:r>
              <a:rPr lang="es-ES" sz="2400" b="1" i="1" dirty="0" smtClean="0"/>
              <a:t>¿A quién tu tesoro diste</a:t>
            </a:r>
            <a:br>
              <a:rPr lang="es-ES" sz="2400" b="1" i="1" dirty="0" smtClean="0"/>
            </a:br>
            <a:r>
              <a:rPr lang="es-ES" sz="2400" b="1" i="1" dirty="0" smtClean="0"/>
              <a:t>virginal?</a:t>
            </a:r>
            <a:br>
              <a:rPr lang="es-ES" sz="2400" b="1" i="1" dirty="0" smtClean="0"/>
            </a:br>
            <a:r>
              <a:rPr lang="es-ES" sz="2400" b="1" i="1" dirty="0" smtClean="0"/>
              <a:t>¿En qué manos te deshojas?</a:t>
            </a:r>
            <a:br>
              <a:rPr lang="es-ES" sz="2400" b="1" i="1" dirty="0" smtClean="0"/>
            </a:br>
            <a:r>
              <a:rPr lang="es-ES" sz="2400" b="1" i="1" dirty="0" smtClean="0"/>
              <a:t>¿Qué aliento quema tus hojas</a:t>
            </a:r>
            <a:br>
              <a:rPr lang="es-ES" sz="2400" b="1" i="1" dirty="0" smtClean="0"/>
            </a:br>
            <a:r>
              <a:rPr lang="es-ES" sz="2400" b="1" i="1" dirty="0" smtClean="0"/>
              <a:t>infernal?</a:t>
            </a:r>
            <a:endParaRPr lang="es-ES" sz="2400" b="1" i="1" dirty="0"/>
          </a:p>
        </p:txBody>
      </p:sp>
    </p:spTree>
  </p:cSld>
  <p:clrMapOvr>
    <a:masterClrMapping/>
  </p:clrMapOvr>
  <p:transition spd="slow">
    <p:pull dir="r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4 Marcador de contenido" descr="Flores-Reflejadas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44" y="214290"/>
            <a:ext cx="4643502" cy="6429420"/>
          </a:xfrm>
        </p:spPr>
      </p:pic>
      <p:sp>
        <p:nvSpPr>
          <p:cNvPr id="6" name="5 Rectángulo"/>
          <p:cNvSpPr/>
          <p:nvPr/>
        </p:nvSpPr>
        <p:spPr>
          <a:xfrm>
            <a:off x="5143504" y="214290"/>
            <a:ext cx="40004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¿Quién te cuida con esmero</a:t>
            </a:r>
            <a:br>
              <a:rPr lang="es-ES" sz="2400" b="1" i="1" dirty="0" smtClean="0"/>
            </a:br>
            <a:r>
              <a:rPr lang="es-ES" sz="2400" b="1" i="1" dirty="0" smtClean="0"/>
              <a:t>como el viejo jardinero</a:t>
            </a:r>
            <a:br>
              <a:rPr lang="es-ES" sz="2400" b="1" i="1" dirty="0" smtClean="0"/>
            </a:br>
            <a:r>
              <a:rPr lang="es-ES" sz="2400" b="1" i="1" dirty="0" smtClean="0"/>
              <a:t>te cuidó?</a:t>
            </a:r>
            <a:br>
              <a:rPr lang="es-ES" sz="2400" b="1" i="1" dirty="0" smtClean="0"/>
            </a:br>
            <a:r>
              <a:rPr lang="es-ES" sz="2400" b="1" i="1" dirty="0" smtClean="0"/>
              <a:t>¿Quién por ti sólo suspira?</a:t>
            </a:r>
            <a:br>
              <a:rPr lang="es-ES" sz="2400" b="1" i="1" dirty="0" smtClean="0"/>
            </a:br>
            <a:r>
              <a:rPr lang="es-ES" sz="2400" b="1" i="1" dirty="0" smtClean="0"/>
              <a:t>¿Quién te quiere? ¿Quién te mira</a:t>
            </a:r>
            <a:br>
              <a:rPr lang="es-ES" sz="2400" b="1" i="1" dirty="0" smtClean="0"/>
            </a:br>
            <a:r>
              <a:rPr lang="es-ES" sz="2400" b="1" i="1" dirty="0" smtClean="0"/>
              <a:t>como yo?</a:t>
            </a:r>
            <a:br>
              <a:rPr lang="es-ES" sz="2400" b="1" i="1" dirty="0" smtClean="0"/>
            </a:br>
            <a:endParaRPr lang="es-ES" sz="2400" b="1" i="1" dirty="0"/>
          </a:p>
        </p:txBody>
      </p:sp>
      <p:sp>
        <p:nvSpPr>
          <p:cNvPr id="7" name="6 Rectángulo"/>
          <p:cNvSpPr/>
          <p:nvPr/>
        </p:nvSpPr>
        <p:spPr>
          <a:xfrm>
            <a:off x="5143504" y="4214818"/>
            <a:ext cx="435768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¿Quién te miente que te ama</a:t>
            </a:r>
            <a:br>
              <a:rPr lang="es-ES" sz="2400" b="1" i="1" dirty="0" smtClean="0"/>
            </a:br>
            <a:r>
              <a:rPr lang="es-ES" sz="2400" b="1" i="1" dirty="0" smtClean="0"/>
              <a:t>con fe y con ternura igual?</a:t>
            </a:r>
            <a:br>
              <a:rPr lang="es-ES" sz="2400" b="1" i="1" dirty="0" smtClean="0"/>
            </a:br>
            <a:r>
              <a:rPr lang="es-ES" sz="2400" b="1" i="1" dirty="0" smtClean="0"/>
              <a:t>¿Quién te llevó de la rama,</a:t>
            </a:r>
            <a:br>
              <a:rPr lang="es-ES" sz="2400" b="1" i="1" dirty="0" smtClean="0"/>
            </a:br>
            <a:r>
              <a:rPr lang="es-ES" sz="2400" b="1" i="1" dirty="0" smtClean="0"/>
              <a:t>que no estás en tu rosal?</a:t>
            </a:r>
            <a:endParaRPr lang="es-ES" sz="2400" b="1" i="1" dirty="0"/>
          </a:p>
        </p:txBody>
      </p:sp>
    </p:spTree>
  </p:cSld>
  <p:clrMapOvr>
    <a:masterClrMapping/>
  </p:clrMapOvr>
  <p:transition spd="slow">
    <p:pull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FFD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Flor-brillante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143504" y="357166"/>
            <a:ext cx="3071834" cy="3500462"/>
          </a:xfrm>
        </p:spPr>
      </p:pic>
      <p:pic>
        <p:nvPicPr>
          <p:cNvPr id="5" name="4 Imagen" descr="imagenes-pajaros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3071810"/>
            <a:ext cx="3238507" cy="326707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428596" y="357166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sz="2400" b="1" i="1" dirty="0" smtClean="0"/>
              <a:t>¿Por qué te fuiste tan pura</a:t>
            </a:r>
            <a:br>
              <a:rPr lang="es-ES" sz="2400" b="1" i="1" dirty="0" smtClean="0"/>
            </a:br>
            <a:r>
              <a:rPr lang="es-ES" sz="2400" b="1" i="1" dirty="0" smtClean="0"/>
              <a:t>de otra vida a la ventura</a:t>
            </a:r>
            <a:br>
              <a:rPr lang="es-ES" sz="2400" b="1" i="1" dirty="0" smtClean="0"/>
            </a:br>
            <a:r>
              <a:rPr lang="es-ES" sz="2400" b="1" i="1" dirty="0" smtClean="0"/>
              <a:t>o al dolor?</a:t>
            </a:r>
            <a:br>
              <a:rPr lang="es-ES" sz="2400" b="1" i="1" dirty="0" smtClean="0"/>
            </a:br>
            <a:r>
              <a:rPr lang="es-ES" sz="2400" b="1" i="1" dirty="0" smtClean="0"/>
              <a:t>¿Qué faltaba a tu recreo?</a:t>
            </a:r>
            <a:br>
              <a:rPr lang="es-ES" sz="2400" b="1" i="1" dirty="0" smtClean="0"/>
            </a:br>
            <a:r>
              <a:rPr lang="es-ES" sz="2400" b="1" i="1" dirty="0" smtClean="0"/>
              <a:t>¿Qué a tu inocente deseo</a:t>
            </a:r>
            <a:br>
              <a:rPr lang="es-ES" sz="2400" b="1" i="1" dirty="0" smtClean="0"/>
            </a:br>
            <a:r>
              <a:rPr lang="es-ES" sz="2400" b="1" i="1" dirty="0" smtClean="0"/>
              <a:t>soñador?</a:t>
            </a:r>
            <a:endParaRPr lang="es-ES" sz="2400" b="1" i="1" dirty="0"/>
          </a:p>
        </p:txBody>
      </p:sp>
      <p:sp>
        <p:nvSpPr>
          <p:cNvPr id="7" name="6 Rectángulo"/>
          <p:cNvSpPr/>
          <p:nvPr/>
        </p:nvSpPr>
        <p:spPr>
          <a:xfrm>
            <a:off x="4214810" y="3786190"/>
            <a:ext cx="4572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En la fuente limpia y clara</a:t>
            </a:r>
            <a:br>
              <a:rPr lang="es-ES" sz="2400" b="1" i="1" dirty="0" smtClean="0"/>
            </a:br>
            <a:r>
              <a:rPr lang="es-ES" sz="2400" b="1" i="1" dirty="0" smtClean="0"/>
              <a:t>¿espejo que te copiara</a:t>
            </a:r>
            <a:br>
              <a:rPr lang="es-ES" sz="2400" b="1" i="1" dirty="0" smtClean="0"/>
            </a:br>
            <a:r>
              <a:rPr lang="es-ES" sz="2400" b="1" i="1" dirty="0" smtClean="0"/>
              <a:t>no te di?</a:t>
            </a:r>
            <a:br>
              <a:rPr lang="es-ES" sz="2400" b="1" i="1" dirty="0" smtClean="0"/>
            </a:br>
            <a:r>
              <a:rPr lang="es-ES" sz="2400" b="1" i="1" dirty="0" smtClean="0"/>
              <a:t>¿Los pájaros escondidos,</a:t>
            </a:r>
            <a:br>
              <a:rPr lang="es-ES" sz="2400" b="1" i="1" dirty="0" smtClean="0"/>
            </a:br>
            <a:r>
              <a:rPr lang="es-ES" sz="2400" b="1" i="1" dirty="0" smtClean="0"/>
              <a:t>no cantaban en sus nidos</a:t>
            </a:r>
            <a:br>
              <a:rPr lang="es-ES" sz="2400" b="1" i="1" dirty="0" smtClean="0"/>
            </a:br>
            <a:r>
              <a:rPr lang="es-ES" sz="2400" b="1" i="1" dirty="0" smtClean="0"/>
              <a:t>para ti?</a:t>
            </a:r>
            <a:endParaRPr lang="es-ES" sz="2400" b="1" i="1" dirty="0"/>
          </a:p>
        </p:txBody>
      </p:sp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3000">
              <a:schemeClr val="accent1">
                <a:lumMod val="20000"/>
                <a:lumOff val="80000"/>
                <a:alpha val="33000"/>
              </a:scheme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3 Marcador de contenido" descr="image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071934" y="214290"/>
            <a:ext cx="4714908" cy="6429420"/>
          </a:xfrm>
        </p:spPr>
      </p:pic>
      <p:sp>
        <p:nvSpPr>
          <p:cNvPr id="5" name="4 Rectángulo"/>
          <p:cNvSpPr/>
          <p:nvPr/>
        </p:nvSpPr>
        <p:spPr>
          <a:xfrm>
            <a:off x="214282" y="357166"/>
            <a:ext cx="4357718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¿Cuando era el aire de fuego,</a:t>
            </a:r>
            <a:br>
              <a:rPr lang="es-ES" sz="2400" b="1" i="1" dirty="0" smtClean="0"/>
            </a:br>
            <a:r>
              <a:rPr lang="es-ES" sz="2400" b="1" i="1" dirty="0" smtClean="0"/>
              <a:t>no refresqué con mi riego</a:t>
            </a:r>
            <a:br>
              <a:rPr lang="es-ES" sz="2400" b="1" i="1" dirty="0" smtClean="0"/>
            </a:br>
            <a:r>
              <a:rPr lang="es-ES" sz="2400" b="1" i="1" dirty="0" smtClean="0"/>
              <a:t>tu calor?</a:t>
            </a:r>
            <a:br>
              <a:rPr lang="es-ES" sz="2400" b="1" i="1" dirty="0" smtClean="0"/>
            </a:br>
            <a:r>
              <a:rPr lang="es-ES" sz="2400" b="1" i="1" dirty="0" smtClean="0"/>
              <a:t>¿No te dio mi trato amigo</a:t>
            </a:r>
            <a:br>
              <a:rPr lang="es-ES" sz="2400" b="1" i="1" dirty="0" smtClean="0"/>
            </a:br>
            <a:r>
              <a:rPr lang="es-ES" sz="2400" b="1" i="1" dirty="0" smtClean="0"/>
              <a:t>en las heladas abrigo</a:t>
            </a:r>
            <a:br>
              <a:rPr lang="es-ES" sz="2400" b="1" i="1" dirty="0" smtClean="0"/>
            </a:br>
            <a:r>
              <a:rPr lang="es-ES" sz="2400" b="1" i="1" dirty="0" smtClean="0"/>
              <a:t>protector?</a:t>
            </a:r>
            <a:endParaRPr lang="es-ES" sz="2400" b="1" i="1" dirty="0"/>
          </a:p>
        </p:txBody>
      </p:sp>
      <p:sp>
        <p:nvSpPr>
          <p:cNvPr id="6" name="5 Rectángulo"/>
          <p:cNvSpPr/>
          <p:nvPr/>
        </p:nvSpPr>
        <p:spPr>
          <a:xfrm>
            <a:off x="214282" y="4286256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i="1" dirty="0" smtClean="0"/>
              <a:t/>
            </a:r>
            <a:br>
              <a:rPr lang="es-ES" sz="2400" b="1" i="1" dirty="0" smtClean="0"/>
            </a:br>
            <a:r>
              <a:rPr lang="es-ES" sz="2400" b="1" i="1" dirty="0" smtClean="0"/>
              <a:t>¿Quién para sí te reclama?</a:t>
            </a:r>
            <a:br>
              <a:rPr lang="es-ES" sz="2400" b="1" i="1" dirty="0" smtClean="0"/>
            </a:br>
            <a:r>
              <a:rPr lang="es-ES" sz="2400" b="1" i="1" dirty="0" smtClean="0"/>
              <a:t>¿Te hará bien o te hará mal?</a:t>
            </a:r>
            <a:br>
              <a:rPr lang="es-ES" sz="2400" b="1" i="1" dirty="0" smtClean="0"/>
            </a:br>
            <a:r>
              <a:rPr lang="es-ES" sz="2400" b="1" i="1" dirty="0" smtClean="0"/>
              <a:t>¿Quién te llevó de la rama</a:t>
            </a:r>
            <a:br>
              <a:rPr lang="es-ES" sz="2400" b="1" i="1" dirty="0" smtClean="0"/>
            </a:br>
            <a:r>
              <a:rPr lang="es-ES" sz="2400" b="1" i="1" dirty="0" smtClean="0"/>
              <a:t>que no estás en tu rosal?</a:t>
            </a:r>
            <a:endParaRPr lang="es-ES" sz="2400" b="1" i="1" dirty="0"/>
          </a:p>
        </p:txBody>
      </p:sp>
    </p:spTree>
  </p:cSld>
  <p:clrMapOvr>
    <a:masterClrMapping/>
  </p:clrMapOvr>
  <p:transition spd="slow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4000">
              <a:schemeClr val="accent3">
                <a:lumMod val="20000"/>
                <a:lumOff val="80000"/>
              </a:schemeClr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6" name="5 Imagen" descr="gifs-animados-pajaros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00694" y="357166"/>
            <a:ext cx="3000396" cy="3071834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2643174" y="3072348"/>
            <a:ext cx="614366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/>
              <a:t/>
            </a:r>
            <a:br>
              <a:rPr lang="es-ES" sz="2400" dirty="0" smtClean="0"/>
            </a:br>
            <a:r>
              <a:rPr lang="es-ES" sz="2400" b="1" i="1" dirty="0" smtClean="0"/>
              <a:t>Así un día y otro día,</a:t>
            </a:r>
            <a:br>
              <a:rPr lang="es-ES" sz="2400" b="1" i="1" dirty="0" smtClean="0"/>
            </a:br>
            <a:r>
              <a:rPr lang="es-ES" sz="2400" b="1" i="1" dirty="0" smtClean="0"/>
              <a:t>entre espinas y entre flores,</a:t>
            </a:r>
            <a:br>
              <a:rPr lang="es-ES" sz="2400" b="1" i="1" dirty="0" smtClean="0"/>
            </a:br>
            <a:r>
              <a:rPr lang="es-ES" sz="2400" b="1" i="1" dirty="0" smtClean="0"/>
              <a:t>el jardinero plañía,</a:t>
            </a:r>
            <a:br>
              <a:rPr lang="es-ES" sz="2400" b="1" i="1" dirty="0" smtClean="0"/>
            </a:br>
            <a:r>
              <a:rPr lang="es-ES" sz="2400" b="1" i="1" dirty="0" smtClean="0"/>
              <a:t>imaginando dolores,</a:t>
            </a:r>
            <a:br>
              <a:rPr lang="es-ES" sz="2400" b="1" i="1" dirty="0" smtClean="0"/>
            </a:br>
            <a:r>
              <a:rPr lang="es-ES" sz="2400" b="1" i="1" dirty="0" smtClean="0"/>
              <a:t>desde aquél en que a la fuente</a:t>
            </a:r>
            <a:br>
              <a:rPr lang="es-ES" sz="2400" b="1" i="1" dirty="0" smtClean="0"/>
            </a:br>
            <a:r>
              <a:rPr lang="es-ES" sz="2400" b="1" i="1" dirty="0" smtClean="0"/>
              <a:t>un caballero llegó,</a:t>
            </a:r>
            <a:br>
              <a:rPr lang="es-ES" sz="2400" b="1" i="1" dirty="0" smtClean="0"/>
            </a:br>
            <a:r>
              <a:rPr lang="es-ES" sz="2400" b="1" i="1" dirty="0" smtClean="0"/>
              <a:t>y la rosa dulcemente</a:t>
            </a:r>
            <a:br>
              <a:rPr lang="es-ES" sz="2400" b="1" i="1" dirty="0" smtClean="0"/>
            </a:br>
            <a:r>
              <a:rPr lang="es-ES" sz="2400" b="1" i="1" dirty="0" smtClean="0"/>
              <a:t>de su tallo separó.</a:t>
            </a:r>
            <a:r>
              <a:rPr lang="es-ES" sz="2400" dirty="0" smtClean="0"/>
              <a:t/>
            </a:r>
            <a:br>
              <a:rPr lang="es-ES" sz="2400" dirty="0" smtClean="0"/>
            </a:br>
            <a:endParaRPr lang="es-ES" sz="2400" dirty="0"/>
          </a:p>
        </p:txBody>
      </p:sp>
      <p:pic>
        <p:nvPicPr>
          <p:cNvPr id="12" name="11 Marcador de contenido" descr="Flor-Animada.gif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28596" y="357166"/>
            <a:ext cx="3810000" cy="2867025"/>
          </a:xfrm>
        </p:spPr>
      </p:pic>
      <p:sp>
        <p:nvSpPr>
          <p:cNvPr id="10" name="9 CuadroTexto"/>
          <p:cNvSpPr txBox="1"/>
          <p:nvPr/>
        </p:nvSpPr>
        <p:spPr>
          <a:xfrm>
            <a:off x="7286644" y="6286520"/>
            <a:ext cx="1534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i="1" dirty="0" smtClean="0">
                <a:latin typeface="Viner Hand ITC" pitchFamily="66" charset="0"/>
              </a:rPr>
              <a:t>+</a:t>
            </a:r>
            <a:r>
              <a:rPr lang="es-ES" b="1" i="1" dirty="0" err="1" smtClean="0">
                <a:latin typeface="Viner Hand ITC" pitchFamily="66" charset="0"/>
              </a:rPr>
              <a:t>klolo</a:t>
            </a:r>
            <a:r>
              <a:rPr lang="es-ES" b="1" i="1" dirty="0" smtClean="0">
                <a:latin typeface="Viner Hand ITC" pitchFamily="66" charset="0"/>
              </a:rPr>
              <a:t>,,,,,,,,,</a:t>
            </a:r>
            <a:endParaRPr lang="es-ES" b="1" i="1" dirty="0">
              <a:latin typeface="Viner Hand ITC" pitchFamily="66" charset="0"/>
            </a:endParaRPr>
          </a:p>
        </p:txBody>
      </p:sp>
    </p:spTree>
  </p:cSld>
  <p:clrMapOvr>
    <a:masterClrMapping/>
  </p:clrMapOvr>
  <p:transition spd="slow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271</TotalTime>
  <Words>71</Words>
  <Application>Microsoft Office PowerPoint</Application>
  <PresentationFormat>Presentación en pantalla (4:3)</PresentationFormat>
  <Paragraphs>48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rosa</dc:title>
  <dc:creator>*Manu.chigui</dc:creator>
  <cp:lastModifiedBy>*Manu.chigui</cp:lastModifiedBy>
  <cp:revision>18</cp:revision>
  <dcterms:created xsi:type="dcterms:W3CDTF">2011-10-30T16:54:18Z</dcterms:created>
  <dcterms:modified xsi:type="dcterms:W3CDTF">2012-06-08T15:29:55Z</dcterms:modified>
  <cp:contentStatus/>
</cp:coreProperties>
</file>