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WNg9HCRe1MM6fFBIPHDow==" hashData="XFvgeKCbXT2NKmANy3r9M1pOhw7Nt17QzRg/pFT/78d6hL8G5OP67HNt62lgBmHEwz5UvoqFzS2atnf5CmIC8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750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D43CEB-8AA2-42F7-9C79-874E102768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7BABE7-12E0-4DF1-A764-97A9046CB6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75511CA-936F-42C6-92E5-B7FE2E170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756A6-7AD7-4CCA-A4AB-DE2912B35E27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9D01F8-3DBA-4DD7-B87D-107A48C80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4C75F7-033E-4039-A9F7-58BF70161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46EA-4607-428E-8A77-350131911A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4215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C6D89D-71CB-44FB-90E1-2E100238F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6C9D68-82CB-4847-8069-5AE498AB60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C6134AB-9ABD-431B-B1EC-DC73FD9A3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756A6-7AD7-4CCA-A4AB-DE2912B35E27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598FDE0-0A3E-4A5E-8E86-B4A0E66A0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5DE1342-2282-49A4-B95B-13D4ED7F8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46EA-4607-428E-8A77-350131911A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5178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5E3FCB-1368-42C2-B599-394161D6B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BB0A181-B469-4D3D-BE75-91EF92443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3C43B00-11F2-4281-8644-767A9C2DF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756A6-7AD7-4CCA-A4AB-DE2912B35E27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ABA580A-8A7D-43A7-865F-398A07733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B1AA513-2F6A-43BE-BDE2-91186EA10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46EA-4607-428E-8A77-350131911A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9988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DB9DC9-13D9-4E69-8093-D9414D95E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40C1B2F-7E14-42BF-A444-E870F07DE5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1A16953-43A6-43C3-8490-5B13D86302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C91FE8F-B609-48C8-A35C-444B305AA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756A6-7AD7-4CCA-A4AB-DE2912B35E27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E4EBB7C-2DD6-4894-81D5-71265C223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73F66FF-623D-4407-BD21-82169F2B7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46EA-4607-428E-8A77-350131911A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6662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6CD0C7-74D6-422A-895C-9210F1D81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A4F9BF1-6224-40EC-9691-167BE49BD0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133AEA4-5B7F-4A3A-9960-917168E7AB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3AEA1AE-E237-4FA4-A708-23E2424E5C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1C4FF98-E550-44CC-ABF8-643710E0B2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66CFD7C-31A9-4C0E-9FCD-37BDC7865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756A6-7AD7-4CCA-A4AB-DE2912B35E27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C4C0655-42FD-4CB7-9EFE-4701A802D3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12CAB62-3F13-4E10-9C21-A33BEE583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46EA-4607-428E-8A77-350131911A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2008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FEF115-DA89-4F07-B7A9-566A51CD9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112570E-C406-4ED7-963E-6FC76A2C4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756A6-7AD7-4CCA-A4AB-DE2912B35E27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1EB0A15-9400-47BE-A067-58833A11A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1C27864-3325-494E-9CB4-9F741C20A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46EA-4607-428E-8A77-350131911A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2056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57C3BEF-3258-4EB5-BD6B-D2D2F8988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756A6-7AD7-4CCA-A4AB-DE2912B35E27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698566D-C40A-4D9A-B3EF-F16E1B999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199F95B-5307-4541-AAFF-9CCDD91FD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46EA-4607-428E-8A77-350131911A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9959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CBC490-7F41-4A45-B0A2-F46D493A8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712A5A5-0CFE-4FFB-889D-958E49F16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A4F4351-91AA-442F-8780-158CE06C79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7A14964-6EFD-42B7-A488-982827071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756A6-7AD7-4CCA-A4AB-DE2912B35E27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E4B2897-D21E-4B08-9D12-487621715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7B959E1-F844-49D9-96EF-379466F32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46EA-4607-428E-8A77-350131911A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93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A0478C-4BDD-4728-B85C-03DEA0125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6F49779-3B38-4613-A3C5-0D1504AAA2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C0C5607-6A1A-4080-8EA5-7BEFB0C9C7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ECCC600-B306-4A36-80B1-0C26F8C73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756A6-7AD7-4CCA-A4AB-DE2912B35E27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070FC44-226F-4C5A-A639-B7AACD2EF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A6B759D-A984-435F-B07B-F9AA7CFDB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46EA-4607-428E-8A77-350131911A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6239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CAA4E1-38A7-468D-A020-479988BA7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B074591-9E68-4722-BE55-4264195B38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B5DD315-496F-4815-838D-6FBB5D79B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756A6-7AD7-4CCA-A4AB-DE2912B35E27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6E2114B-7DA4-4FED-B258-93748C1F6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56AB3EC-A8C3-4839-BDD4-DBEDAB0DD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46EA-4607-428E-8A77-350131911A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9839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C6F4A2A-CCDF-455F-9A6B-3A370F41FA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F140356-D94B-4279-A515-78B8E06633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B1131FB-A7C6-4A57-A5CB-223A63A01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756A6-7AD7-4CCA-A4AB-DE2912B35E27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888002-4C85-4B98-A9B6-1969D67F5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B89E48E-A7B7-459C-B3F3-7C30EE995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46EA-4607-428E-8A77-350131911A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62330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473327-C9EB-1780-81EB-A7138BAF3C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BF126D5-B13E-C949-9CA4-1720908FF9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5AD50C2-E53E-FC09-C83F-8AE3F6213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939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714C694-EEDD-474C-AB66-652750C83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634CF72-D08B-4AAD-8243-CDFFA80D51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89C44E-172E-4CD7-BB0C-03BB64EB22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756A6-7AD7-4CCA-A4AB-DE2912B35E27}" type="datetimeFigureOut">
              <a:rPr lang="es-ES" smtClean="0"/>
              <a:t>09/08/2024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F4AC9D-F3AF-45BE-B83B-AB5E1C7E77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A21200-9C86-4D98-9732-4E23332593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546EA-4607-428E-8A77-350131911A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7975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1276CC77-B5F4-C1B4-1016-128649BF733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1970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g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5" Type="http://schemas.openxmlformats.org/officeDocument/2006/relationships/image" Target="../media/image13.gif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eg"/><Relationship Id="rId14" Type="http://schemas.openxmlformats.org/officeDocument/2006/relationships/image" Target="../media/image1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99" b="12599"/>
          <a:stretch/>
        </p:blipFill>
        <p:spPr>
          <a:xfrm flipH="1">
            <a:off x="0" y="0"/>
            <a:ext cx="12192000" cy="68399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134100" y="132386"/>
            <a:ext cx="48686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5400" i="1" kern="0" dirty="0">
                <a:solidFill>
                  <a:schemeClr val="accent3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oscuridad</a:t>
            </a:r>
          </a:p>
          <a:p>
            <a:r>
              <a:rPr lang="es-ES" sz="5400" i="1" kern="0" dirty="0">
                <a:solidFill>
                  <a:schemeClr val="accent3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de la noche </a:t>
            </a:r>
            <a:endParaRPr lang="es-ES" sz="5400" i="1" dirty="0">
              <a:solidFill>
                <a:schemeClr val="accent3"/>
              </a:solidFill>
              <a:latin typeface="Bell MT" panose="02020503060305020303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34100" y="695231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0</a:t>
            </a:r>
          </a:p>
        </p:txBody>
      </p:sp>
      <p:pic>
        <p:nvPicPr>
          <p:cNvPr id="39" name="Picture 1" descr="1222710908BmWg6qM.jpg">
            <a:extLst>
              <a:ext uri="{FF2B5EF4-FFF2-40B4-BE49-F238E27FC236}">
                <a16:creationId xmlns:a16="http://schemas.microsoft.com/office/drawing/2014/main" id="{97663EF9-5ACE-378A-4BAE-2E3208A1C9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Imagen 39">
            <a:extLst>
              <a:ext uri="{FF2B5EF4-FFF2-40B4-BE49-F238E27FC236}">
                <a16:creationId xmlns:a16="http://schemas.microsoft.com/office/drawing/2014/main" id="{8CD15CE9-35A3-110F-FFAE-4363FAA7FD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5" b="10432"/>
          <a:stretch/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1" name="2 Rectángulo">
            <a:extLst>
              <a:ext uri="{FF2B5EF4-FFF2-40B4-BE49-F238E27FC236}">
                <a16:creationId xmlns:a16="http://schemas.microsoft.com/office/drawing/2014/main" id="{06F8B9D5-08B2-D0DD-7465-F4E3928C7C95}"/>
              </a:ext>
            </a:extLst>
          </p:cNvPr>
          <p:cNvSpPr/>
          <p:nvPr/>
        </p:nvSpPr>
        <p:spPr>
          <a:xfrm>
            <a:off x="8858381" y="1166842"/>
            <a:ext cx="28480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i="1" kern="0" dirty="0">
                <a:solidFill>
                  <a:srgbClr val="92D05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Abraza mi amarga soledad,</a:t>
            </a:r>
            <a:br>
              <a:rPr lang="es-ES" sz="3600" i="1" kern="0" dirty="0">
                <a:solidFill>
                  <a:srgbClr val="92D05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kern="0" dirty="0">
                <a:solidFill>
                  <a:srgbClr val="92D05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horas interminables,</a:t>
            </a:r>
            <a:br>
              <a:rPr lang="es-ES" sz="3600" i="1" kern="0" dirty="0">
                <a:solidFill>
                  <a:srgbClr val="92D05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kern="0" dirty="0">
                <a:solidFill>
                  <a:srgbClr val="92D05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no me dejan descansar.</a:t>
            </a:r>
            <a:endParaRPr lang="es-ES" sz="3600" b="1" i="1" dirty="0">
              <a:solidFill>
                <a:srgbClr val="92D050"/>
              </a:solidFill>
              <a:latin typeface="Bell MT" panose="02020503060305020303" pitchFamily="18" charset="0"/>
            </a:endParaRPr>
          </a:p>
        </p:txBody>
      </p:sp>
      <p:pic>
        <p:nvPicPr>
          <p:cNvPr id="42" name="Picture 1" descr="12420062477yuhn33.jpg">
            <a:extLst>
              <a:ext uri="{FF2B5EF4-FFF2-40B4-BE49-F238E27FC236}">
                <a16:creationId xmlns:a16="http://schemas.microsoft.com/office/drawing/2014/main" id="{C381B970-9D29-C1D3-73AE-ADEC763E8FD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2 Imagen">
            <a:extLst>
              <a:ext uri="{FF2B5EF4-FFF2-40B4-BE49-F238E27FC236}">
                <a16:creationId xmlns:a16="http://schemas.microsoft.com/office/drawing/2014/main" id="{847AE00B-4D63-9C2D-7829-C3F210541B1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22" b="8682"/>
          <a:stretch/>
        </p:blipFill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4" name="3 Rectángulo">
            <a:extLst>
              <a:ext uri="{FF2B5EF4-FFF2-40B4-BE49-F238E27FC236}">
                <a16:creationId xmlns:a16="http://schemas.microsoft.com/office/drawing/2014/main" id="{9102DEDE-7110-FB62-E11C-CEB842939517}"/>
              </a:ext>
            </a:extLst>
          </p:cNvPr>
          <p:cNvSpPr/>
          <p:nvPr/>
        </p:nvSpPr>
        <p:spPr>
          <a:xfrm>
            <a:off x="8173402" y="889843"/>
            <a:ext cx="355430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quiero cerrar mis ojos</a:t>
            </a:r>
            <a:b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no despertar jamás.</a:t>
            </a:r>
            <a:b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siento cansado sin ganas de vida,</a:t>
            </a:r>
            <a:b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tengo un vacío en mis noches y días.</a:t>
            </a:r>
            <a:endParaRPr lang="es-ES" sz="3600" b="1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45" name="Picture 1" descr="sunset....jpg">
            <a:extLst>
              <a:ext uri="{FF2B5EF4-FFF2-40B4-BE49-F238E27FC236}">
                <a16:creationId xmlns:a16="http://schemas.microsoft.com/office/drawing/2014/main" id="{110B58F9-6E5F-C395-94F8-4374C94C6B7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2 Imagen">
            <a:extLst>
              <a:ext uri="{FF2B5EF4-FFF2-40B4-BE49-F238E27FC236}">
                <a16:creationId xmlns:a16="http://schemas.microsoft.com/office/drawing/2014/main" id="{5A3275E5-AF80-1D93-DB89-8613D6DC110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>
          <a:xfrm>
            <a:off x="-2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7" name="3 Rectángulo">
            <a:extLst>
              <a:ext uri="{FF2B5EF4-FFF2-40B4-BE49-F238E27FC236}">
                <a16:creationId xmlns:a16="http://schemas.microsoft.com/office/drawing/2014/main" id="{DF345E71-C25A-AE95-264C-96D8D6406ADD}"/>
              </a:ext>
            </a:extLst>
          </p:cNvPr>
          <p:cNvSpPr/>
          <p:nvPr/>
        </p:nvSpPr>
        <p:spPr>
          <a:xfrm>
            <a:off x="8119729" y="889843"/>
            <a:ext cx="353355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espera me está ahogando.</a:t>
            </a:r>
            <a:b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oscuridad de la noche me está matando,</a:t>
            </a:r>
            <a:b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no escapó, no sé qué será de mí.</a:t>
            </a:r>
            <a:b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quiero irme así poder dormir.</a:t>
            </a:r>
            <a:endParaRPr lang="es-ES" sz="3600" b="1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48" name="Picture 1" descr="1235304836HpEuUcH.jpg">
            <a:extLst>
              <a:ext uri="{FF2B5EF4-FFF2-40B4-BE49-F238E27FC236}">
                <a16:creationId xmlns:a16="http://schemas.microsoft.com/office/drawing/2014/main" id="{3FED87BE-BB3D-C894-2326-FF0B455903B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2 Imagen">
            <a:extLst>
              <a:ext uri="{FF2B5EF4-FFF2-40B4-BE49-F238E27FC236}">
                <a16:creationId xmlns:a16="http://schemas.microsoft.com/office/drawing/2014/main" id="{A294C58E-C849-2D9C-55FE-B24E273E0DB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0" name="3 Rectángulo">
            <a:extLst>
              <a:ext uri="{FF2B5EF4-FFF2-40B4-BE49-F238E27FC236}">
                <a16:creationId xmlns:a16="http://schemas.microsoft.com/office/drawing/2014/main" id="{63F31647-6E57-2D95-5997-F14491676396}"/>
              </a:ext>
            </a:extLst>
          </p:cNvPr>
          <p:cNvSpPr/>
          <p:nvPr/>
        </p:nvSpPr>
        <p:spPr>
          <a:xfrm>
            <a:off x="474294" y="1166842"/>
            <a:ext cx="321947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oscuridad no hay sonidos,</a:t>
            </a:r>
            <a:b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mis pensamientos, que resuenan en mi cabeza.</a:t>
            </a:r>
            <a:b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dicen que la noche será eterna.</a:t>
            </a:r>
            <a:endParaRPr lang="es-ES" sz="3600" b="1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51" name="4 CuadroTexto">
            <a:extLst>
              <a:ext uri="{FF2B5EF4-FFF2-40B4-BE49-F238E27FC236}">
                <a16:creationId xmlns:a16="http://schemas.microsoft.com/office/drawing/2014/main" id="{1E6520F9-7BBE-FC45-23D8-B6036B3242C6}"/>
              </a:ext>
            </a:extLst>
          </p:cNvPr>
          <p:cNvSpPr txBox="1"/>
          <p:nvPr/>
        </p:nvSpPr>
        <p:spPr>
          <a:xfrm>
            <a:off x="9418104" y="5955315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i="1" dirty="0" err="1">
                <a:solidFill>
                  <a:schemeClr val="tx2">
                    <a:lumMod val="20000"/>
                    <a:lumOff val="80000"/>
                  </a:schemeClr>
                </a:solidFill>
              </a:rPr>
              <a:t>jrvg</a:t>
            </a:r>
            <a:endParaRPr lang="es-ES" sz="3600" b="1" i="1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2" name="6 CuadroTexto">
            <a:extLst>
              <a:ext uri="{FF2B5EF4-FFF2-40B4-BE49-F238E27FC236}">
                <a16:creationId xmlns:a16="http://schemas.microsoft.com/office/drawing/2014/main" id="{335D6AFC-5002-5D68-5EA5-917DD33EC947}"/>
              </a:ext>
            </a:extLst>
          </p:cNvPr>
          <p:cNvSpPr txBox="1"/>
          <p:nvPr/>
        </p:nvSpPr>
        <p:spPr>
          <a:xfrm>
            <a:off x="4680519" y="6952312"/>
            <a:ext cx="3219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jrvallegomez@outlook.es</a:t>
            </a:r>
          </a:p>
        </p:txBody>
      </p:sp>
      <p:pic>
        <p:nvPicPr>
          <p:cNvPr id="53" name="Imagen 52">
            <a:extLst>
              <a:ext uri="{FF2B5EF4-FFF2-40B4-BE49-F238E27FC236}">
                <a16:creationId xmlns:a16="http://schemas.microsoft.com/office/drawing/2014/main" id="{9A90D4C2-B6CB-11BB-E4A5-4D8B919E443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277" y="6991623"/>
            <a:ext cx="880056" cy="660042"/>
          </a:xfrm>
          <a:prstGeom prst="rect">
            <a:avLst/>
          </a:prstGeom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2FCF9A9F-0E93-C6A1-9E62-652C0891B5E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58" b="6258"/>
          <a:stretch/>
        </p:blipFill>
        <p:spPr>
          <a:xfrm>
            <a:off x="-1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809250AC-2F9B-6852-1CD9-2AA74CA4B39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2192003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4446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0">
        <p14:flash/>
        <p:sndAc>
          <p:stSnd loop="1">
            <p:snd r:embed="rId2" name="Chiling crew frozen time cortada(1).wav"/>
          </p:stSnd>
        </p:sndAc>
      </p:transition>
    </mc:Choice>
    <mc:Fallback xmlns="">
      <p:transition spd="slow" advClick="0" advTm="0">
        <p:fade/>
        <p:sndAc>
          <p:stSnd loop="1">
            <p:snd r:embed="rId16" name="Chiling crew frozen time cortada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500"/>
                            </p:stCondLst>
                            <p:childTnLst>
                              <p:par>
                                <p:cTn id="33" presetID="18" presetClass="entr" presetSubtype="1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39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500"/>
                            </p:stCondLst>
                            <p:childTnLst>
                              <p:par>
                                <p:cTn id="42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49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"/>
                                      </p:to>
                                    </p:set>
                                    <p:animEffect filter="image" prLst="opacity: 0.6">
                                      <p:cBhvr rctx="IE">
                                        <p:cTn id="50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4500"/>
                            </p:stCondLst>
                            <p:childTnLst>
                              <p:par>
                                <p:cTn id="52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1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0" tmFilter="0,0; .5, 0; 1, 1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1000"/>
                            </p:stCondLst>
                            <p:childTnLst>
                              <p:par>
                                <p:cTn id="66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73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4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5000"/>
                            </p:stCondLst>
                            <p:childTnLst>
                              <p:par>
                                <p:cTn id="7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7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34000"/>
                            </p:stCondLst>
                            <p:childTnLst>
                              <p:par>
                                <p:cTn id="89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38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41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5000" tmFilter="0,0; .5, 0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73000"/>
                            </p:stCondLst>
                            <p:childTnLst>
                              <p:par>
                                <p:cTn id="1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8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76000"/>
                            </p:stCondLst>
                            <p:childTnLst>
                              <p:par>
                                <p:cTn id="120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805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1" grpId="0"/>
      <p:bldP spid="41" grpId="1"/>
      <p:bldP spid="41" grpId="2"/>
      <p:bldP spid="44" grpId="0"/>
      <p:bldP spid="44" grpId="1"/>
      <p:bldP spid="47" grpId="0"/>
      <p:bldP spid="47" grpId="1"/>
      <p:bldP spid="50" grpId="0"/>
      <p:bldP spid="50" grpId="1"/>
      <p:bldP spid="51" grpId="0"/>
      <p:bldP spid="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C969028-3351-10B3-B893-D689DC97D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27C0EEB-500F-7B77-2099-7D6BD9C4C2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A3234EE-D9C5-600B-5CF1-6664F86E4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53D4342-2999-8A5A-1823-2C22BD04B1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F3A476E-36E8-B9EA-14DA-F3FD35C3E1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DCD7DF95-8A56-D140-29BB-70F036B709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70AA5F6-450C-D635-CB99-FB0CC0503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973B411-67CC-945F-FABA-59E45F294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13DE9E6-AAC8-2755-C823-720240765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1A668D3E-48B8-C497-8D2B-2E662C9E9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9791455C-78D0-355E-2862-3AFF0760D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7E19F79-D1D2-2012-4D9F-E12BC7554DB9}"/>
              </a:ext>
            </a:extLst>
          </p:cNvPr>
          <p:cNvSpPr txBox="1"/>
          <p:nvPr/>
        </p:nvSpPr>
        <p:spPr>
          <a:xfrm>
            <a:off x="0" y="7336465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978517687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148</Words>
  <Application>Microsoft Office PowerPoint</Application>
  <PresentationFormat>Panorámica</PresentationFormat>
  <Paragraphs>12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oscuridad de la noche .......</dc:title>
  <dc:creator>jrvallegomez@outlook.es</dc:creator>
  <cp:keywords>poesia</cp:keywords>
  <cp:lastModifiedBy>jose ruiz</cp:lastModifiedBy>
  <cp:revision>20</cp:revision>
  <dcterms:created xsi:type="dcterms:W3CDTF">2023-01-15T07:39:25Z</dcterms:created>
  <dcterms:modified xsi:type="dcterms:W3CDTF">2024-08-09T08:05:35Z</dcterms:modified>
</cp:coreProperties>
</file>