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7" r:id="rId3"/>
    <p:sldId id="259" r:id="rId4"/>
  </p:sldIdLst>
  <p:sldSz cx="9144000" cy="6858000" type="screen4x3"/>
  <p:notesSz cx="6858000" cy="9144000"/>
  <p:embeddedFontLst>
    <p:embeddedFont>
      <p:font typeface="Fiolex Girls" pitchFamily="34" charset="0"/>
      <p:regular r:id="rId5"/>
    </p:embeddedFont>
    <p:embeddedFont>
      <p:font typeface="A Charming Font Expanded" pitchFamily="2" charset="0"/>
      <p:regular r:id="rId6"/>
    </p:embeddedFont>
    <p:embeddedFont>
      <p:font typeface="Calibri" pitchFamily="34" charset="0"/>
      <p:regular r:id="rId7"/>
      <p:bold r:id="rId8"/>
      <p:italic r:id="rId9"/>
      <p:boldItalic r:id="rId10"/>
    </p:embeddedFont>
    <p:embeddedFont>
      <p:font typeface="Cambria" pitchFamily="18" charset="0"/>
      <p:regular r:id="rId11"/>
      <p:bold r:id="rId12"/>
      <p:italic r:id="rId13"/>
      <p:boldItalic r:id="rId14"/>
    </p:embeddedFont>
    <p:embeddedFont>
      <p:font typeface="Kristen ITC" pitchFamily="66" charset="0"/>
      <p:regular r:id="rId15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gUEkOdiM7j8NrS8qGgKyg==" hashData="t0YjLQtBXYWuTmjglPjBTMuUKr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4" autoAdjust="0"/>
    <p:restoredTop sz="94586" autoAdjust="0"/>
  </p:normalViewPr>
  <p:slideViewPr>
    <p:cSldViewPr>
      <p:cViewPr varScale="1">
        <p:scale>
          <a:sx n="74" d="100"/>
          <a:sy n="74" d="100"/>
        </p:scale>
        <p:origin x="-31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916B9-F673-46CD-A6D7-BA2CB7F425BF}" type="datetimeFigureOut">
              <a:rPr lang="es-UY"/>
              <a:pPr>
                <a:defRPr/>
              </a:pPr>
              <a:t>02/07/2016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9EEA6-4F7F-499B-A383-40782D98BD8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9DE47-9EC9-4E0A-8B3F-FA22479CB4A7}" type="datetimeFigureOut">
              <a:rPr lang="es-UY"/>
              <a:pPr>
                <a:defRPr/>
              </a:pPr>
              <a:t>02/07/2016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F04FB-C00E-46B7-B835-B0BE4548540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AFE94-D8E1-46E6-BC38-133BF7228FC1}" type="datetimeFigureOut">
              <a:rPr lang="es-UY"/>
              <a:pPr>
                <a:defRPr/>
              </a:pPr>
              <a:t>02/07/2016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C4FA5-FE5F-4E21-A2A5-ECA823A87957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D162E-FC9B-4E73-A529-AFD58C15242F}" type="datetimeFigureOut">
              <a:rPr lang="es-UY"/>
              <a:pPr>
                <a:defRPr/>
              </a:pPr>
              <a:t>02/07/2016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40B9E-4E0E-487A-A636-2888B771443F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A13A2-D510-4B1A-BD76-9FF99DC1B1B9}" type="datetimeFigureOut">
              <a:rPr lang="es-UY"/>
              <a:pPr>
                <a:defRPr/>
              </a:pPr>
              <a:t>02/07/2016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B66FC-825B-4C2A-B573-77B51566975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0293D-DB3C-456F-8A6B-A25346F2E418}" type="datetimeFigureOut">
              <a:rPr lang="es-UY"/>
              <a:pPr>
                <a:defRPr/>
              </a:pPr>
              <a:t>02/07/2016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557E4-6AF6-413B-9955-EDAAC566806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BEF7C-4486-4A6F-9E32-78683F1B6F45}" type="datetimeFigureOut">
              <a:rPr lang="es-UY"/>
              <a:pPr>
                <a:defRPr/>
              </a:pPr>
              <a:t>02/07/2016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CD6D-D431-4CAF-8FAD-477BDEAFEC1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E8E6E-99D6-45C9-A13E-4933FE6BDB1D}" type="datetimeFigureOut">
              <a:rPr lang="es-UY"/>
              <a:pPr>
                <a:defRPr/>
              </a:pPr>
              <a:t>02/07/2016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B9C95-3414-4E33-A3DC-94D6C56F6298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E8589-FC20-4766-A49B-FE2911F9DCCC}" type="datetimeFigureOut">
              <a:rPr lang="es-UY"/>
              <a:pPr>
                <a:defRPr/>
              </a:pPr>
              <a:t>02/07/2016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5DEE2-AD39-41B0-9AE8-2F2794328DFA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EB99C-A36B-4015-BC0B-3C1E1DB3C9C5}" type="datetimeFigureOut">
              <a:rPr lang="es-UY"/>
              <a:pPr>
                <a:defRPr/>
              </a:pPr>
              <a:t>02/07/2016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54A2C-6579-4ED2-A4CF-46EAC3A0F73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FD07E-7366-4499-8208-D5B14A13716A}" type="datetimeFigureOut">
              <a:rPr lang="es-UY"/>
              <a:pPr>
                <a:defRPr/>
              </a:pPr>
              <a:t>02/07/2016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71A42-1632-427C-85DE-C497180B30E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EC1C1D-D200-4351-9AF4-4DB164204463}" type="datetimeFigureOut">
              <a:rPr lang="es-UY"/>
              <a:pPr>
                <a:defRPr/>
              </a:pPr>
              <a:t>02/07/2016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F4F8D5-B2E4-4C58-B1B7-C0370A317B8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gif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771775" y="1196975"/>
            <a:ext cx="3517900" cy="6651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720" dirty="0">
                <a:solidFill>
                  <a:schemeClr val="bg2">
                    <a:lumMod val="25000"/>
                  </a:schemeClr>
                </a:solidFill>
                <a:latin typeface="Fiolex Girls" pitchFamily="34" charset="0"/>
                <a:cs typeface="+mn-cs"/>
              </a:rPr>
              <a:t>Ines, </a:t>
            </a:r>
            <a:r>
              <a:rPr lang="en-US" sz="3720" dirty="0" err="1">
                <a:solidFill>
                  <a:schemeClr val="bg2">
                    <a:lumMod val="25000"/>
                  </a:schemeClr>
                </a:solidFill>
                <a:latin typeface="Fiolex Girls" pitchFamily="34" charset="0"/>
                <a:cs typeface="+mn-cs"/>
              </a:rPr>
              <a:t>Recreando</a:t>
            </a:r>
            <a:r>
              <a:rPr lang="en-US" sz="3720" dirty="0">
                <a:solidFill>
                  <a:schemeClr val="bg2">
                    <a:lumMod val="25000"/>
                  </a:schemeClr>
                </a:solidFill>
                <a:latin typeface="Fiolex Girls" pitchFamily="34" charset="0"/>
                <a:cs typeface="+mn-cs"/>
              </a:rPr>
              <a:t> </a:t>
            </a:r>
            <a:r>
              <a:rPr lang="en-US" sz="3720" dirty="0" err="1">
                <a:solidFill>
                  <a:schemeClr val="bg2">
                    <a:lumMod val="25000"/>
                  </a:schemeClr>
                </a:solidFill>
                <a:latin typeface="Fiolex Girls" pitchFamily="34" charset="0"/>
                <a:cs typeface="+mn-cs"/>
              </a:rPr>
              <a:t>Poemas</a:t>
            </a:r>
            <a:endParaRPr lang="es-UY" sz="3720" dirty="0">
              <a:solidFill>
                <a:schemeClr val="bg2">
                  <a:lumMod val="25000"/>
                </a:schemeClr>
              </a:solidFill>
              <a:latin typeface="Fiolex Girls" pitchFamily="34" charset="0"/>
              <a:cs typeface="+mn-cs"/>
            </a:endParaRPr>
          </a:p>
        </p:txBody>
      </p:sp>
      <p:pic>
        <p:nvPicPr>
          <p:cNvPr id="13314" name="2 Imagen" descr="2.wp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916238" y="1916113"/>
            <a:ext cx="3240087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3348038" y="3716338"/>
            <a:ext cx="2076450" cy="6318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Material - </a:t>
            </a:r>
            <a:r>
              <a:rPr lang="en-US" sz="3500" dirty="0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Internet</a:t>
            </a:r>
            <a:endParaRPr lang="es-UY" sz="3500" dirty="0">
              <a:solidFill>
                <a:schemeClr val="bg2">
                  <a:lumMod val="2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203575" y="4365625"/>
            <a:ext cx="3006725" cy="5540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Manipulacion de </a:t>
            </a:r>
            <a:r>
              <a:rPr lang="en-US" sz="3000" dirty="0" err="1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imagenes</a:t>
            </a:r>
            <a:r>
              <a:rPr lang="en-US" sz="3000" dirty="0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, Ines</a:t>
            </a:r>
            <a:endParaRPr lang="es-UY" sz="3000" dirty="0">
              <a:solidFill>
                <a:schemeClr val="bg2">
                  <a:lumMod val="2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771775" y="4941888"/>
            <a:ext cx="4125913" cy="5540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Audio – Ecstasy – Giovanni </a:t>
            </a:r>
            <a:r>
              <a:rPr lang="en-US" sz="3000" dirty="0" err="1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Marradi</a:t>
            </a:r>
            <a:endParaRPr lang="es-UY" sz="3000" dirty="0">
              <a:solidFill>
                <a:schemeClr val="bg2">
                  <a:lumMod val="2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924300" y="5661025"/>
            <a:ext cx="1430338" cy="4905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590" dirty="0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Pase </a:t>
            </a:r>
            <a:r>
              <a:rPr lang="en-US" sz="2590" dirty="0" err="1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automatico</a:t>
            </a:r>
            <a:endParaRPr lang="es-UY" sz="2590" dirty="0">
              <a:solidFill>
                <a:schemeClr val="bg2">
                  <a:lumMod val="2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</p:spTree>
  </p:cSld>
  <p:clrMapOvr>
    <a:masterClrMapping/>
  </p:clrMapOvr>
  <p:transition spd="slow" advClick="0" advTm="11000">
    <p:fade thruBlk="1"/>
    <p:sndAc>
      <p:stSnd>
        <p:snd r:embed="rId2" name="GIOVANNI MARRADI - Ecstas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9 Imagen" descr="Imagen1FONDO DE NARANJAS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2713" y="0"/>
            <a:ext cx="8918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5 Imagen" descr="bell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692696"/>
            <a:ext cx="9144000" cy="6165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763713" y="4365625"/>
            <a:ext cx="1912937" cy="1068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Muchachita de la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aldea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flor de la villa cercana,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llevas la noche en los ojos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y el sol reluce en tu cara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UY" sz="1270" i="1" dirty="0">
              <a:solidFill>
                <a:schemeClr val="bg2">
                  <a:lumMod val="25000"/>
                </a:schemeClr>
              </a:solidFill>
              <a:latin typeface="Cambria" pitchFamily="18" charset="0"/>
              <a:cs typeface="+mn-cs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116013" y="4292600"/>
            <a:ext cx="34448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i="1" dirty="0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La Niña de </a:t>
            </a:r>
            <a:r>
              <a:rPr lang="en-US" sz="4000" i="1" dirty="0" err="1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las</a:t>
            </a:r>
            <a:r>
              <a:rPr lang="en-US" sz="4000" i="1" dirty="0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 </a:t>
            </a:r>
            <a:r>
              <a:rPr lang="en-US" sz="4000" i="1" dirty="0" err="1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Naranjas</a:t>
            </a:r>
            <a:endParaRPr lang="es-UY" sz="4000" i="1" dirty="0">
              <a:solidFill>
                <a:schemeClr val="bg2">
                  <a:lumMod val="2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692275" y="5013325"/>
            <a:ext cx="2593975" cy="5540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  <a:cs typeface="+mn-cs"/>
              </a:rPr>
              <a:t>Alberto Angel Montoya</a:t>
            </a:r>
            <a:endParaRPr lang="es-UY" sz="3000" dirty="0">
              <a:solidFill>
                <a:schemeClr val="bg2">
                  <a:lumMod val="2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835150" y="4365625"/>
            <a:ext cx="2216150" cy="8731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Te pregunté si eras de alguien,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tú no me dijiste nada,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y te besé en los dos ojos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por si tu boca abrasaba.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1763713" y="5229225"/>
            <a:ext cx="1893887" cy="8620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5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-Alas de </a:t>
            </a:r>
            <a:r>
              <a:rPr lang="en-US" sz="125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sombra</a:t>
            </a:r>
            <a:r>
              <a:rPr lang="en-US" sz="125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5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cruzaron</a:t>
            </a:r>
            <a:endParaRPr lang="en-US" sz="1250" i="1" dirty="0">
              <a:solidFill>
                <a:schemeClr val="bg2">
                  <a:lumMod val="25000"/>
                </a:schemeClr>
              </a:solidFill>
              <a:latin typeface="Cambr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5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sobre tus ojos en agua.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5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El </a:t>
            </a:r>
            <a:r>
              <a:rPr lang="en-US" sz="125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niño</a:t>
            </a:r>
            <a:r>
              <a:rPr lang="en-US" sz="125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Amor, </a:t>
            </a:r>
            <a:r>
              <a:rPr lang="en-US" sz="125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atrevido</a:t>
            </a:r>
            <a:r>
              <a:rPr lang="en-US" sz="125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5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oprimía</a:t>
            </a:r>
            <a:r>
              <a:rPr lang="en-US" sz="125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5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las</a:t>
            </a:r>
            <a:r>
              <a:rPr lang="en-US" sz="125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5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naranjas</a:t>
            </a:r>
            <a:r>
              <a:rPr lang="en-US" sz="125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-.</a:t>
            </a:r>
          </a:p>
        </p:txBody>
      </p:sp>
      <p:pic>
        <p:nvPicPr>
          <p:cNvPr id="14344" name="16 Imagen" descr="dos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27088" y="620713"/>
            <a:ext cx="4392612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9 Imagen" descr="tres sol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27088" y="620713"/>
            <a:ext cx="4392612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20 Imagen" descr="cuatro faro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827088" y="620713"/>
            <a:ext cx="4392612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 descr="cinco bote.jp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827088" y="620713"/>
            <a:ext cx="4392612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/>
          <p:nvPr/>
        </p:nvSpPr>
        <p:spPr>
          <a:xfrm>
            <a:off x="1692275" y="5229225"/>
            <a:ext cx="2079625" cy="8747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Yo ayer me encontré contigo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cuando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cruzabas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la plaza,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y vi en tus manos tus senos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al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ofrecerme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naranjas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.</a:t>
            </a:r>
            <a:endParaRPr lang="es-UY" sz="1270" i="1" dirty="0">
              <a:solidFill>
                <a:schemeClr val="bg2">
                  <a:lumMod val="25000"/>
                </a:schemeClr>
              </a:solidFill>
              <a:latin typeface="Cambria" pitchFamily="18" charset="0"/>
              <a:cs typeface="+mn-cs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763713" y="4365625"/>
            <a:ext cx="1847850" cy="8731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-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Vente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a mi casa,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te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dije</a:t>
            </a:r>
            <a:endParaRPr lang="en-US" sz="1270" i="1" dirty="0">
              <a:solidFill>
                <a:schemeClr val="bg2">
                  <a:lumMod val="25000"/>
                </a:schemeClr>
              </a:solidFill>
              <a:latin typeface="Cambr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porque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tus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ojos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lloraban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Mi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caballo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sabe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bien</a:t>
            </a:r>
            <a:endParaRPr lang="en-US" sz="1270" i="1" dirty="0">
              <a:solidFill>
                <a:schemeClr val="bg2">
                  <a:lumMod val="25000"/>
                </a:schemeClr>
              </a:solidFill>
              <a:latin typeface="Cambr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llevar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mujeres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al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anca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.</a:t>
            </a:r>
          </a:p>
        </p:txBody>
      </p:sp>
      <p:pic>
        <p:nvPicPr>
          <p:cNvPr id="25" name="24 Imagen" descr="seis ola.jp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27088" y="620713"/>
            <a:ext cx="4392612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25 Imagen" descr="seis nubes.jpg"/>
          <p:cNvPicPr>
            <a:picLocks noChangeAspect="1"/>
          </p:cNvPicPr>
          <p:nvPr/>
        </p:nvPicPr>
        <p:blipFill>
          <a:blip r:embed="rId9" cstate="email">
            <a:lum bright="10000"/>
          </a:blip>
          <a:srcRect/>
          <a:stretch>
            <a:fillRect/>
          </a:stretch>
        </p:blipFill>
        <p:spPr bwMode="auto">
          <a:xfrm>
            <a:off x="827088" y="620713"/>
            <a:ext cx="4386262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/>
          <p:nvPr/>
        </p:nvSpPr>
        <p:spPr>
          <a:xfrm>
            <a:off x="1763713" y="5229225"/>
            <a:ext cx="1993900" cy="8747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-La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chiquilla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de la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aldea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hecha de sol y naranjas,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jugando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a no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dcspertarme</a:t>
            </a:r>
            <a:endParaRPr lang="en-US" sz="1270" i="1" dirty="0">
              <a:solidFill>
                <a:schemeClr val="bg2">
                  <a:lumMod val="25000"/>
                </a:schemeClr>
              </a:solidFill>
              <a:latin typeface="Cambria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me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despertó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esta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 </a:t>
            </a:r>
            <a:r>
              <a:rPr lang="en-US" sz="1270" i="1" dirty="0" err="1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mañana</a:t>
            </a:r>
            <a:r>
              <a:rPr lang="en-US" sz="1270" i="1" dirty="0">
                <a:solidFill>
                  <a:schemeClr val="bg2">
                    <a:lumMod val="25000"/>
                  </a:schemeClr>
                </a:solidFill>
                <a:latin typeface="Cambria" pitchFamily="18" charset="0"/>
                <a:cs typeface="+mn-cs"/>
              </a:rPr>
              <a:t>-.</a:t>
            </a:r>
          </a:p>
        </p:txBody>
      </p:sp>
      <p:pic>
        <p:nvPicPr>
          <p:cNvPr id="14353" name="13 Imagen" descr="20140315_14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395288" y="333375"/>
            <a:ext cx="525621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CuadroTexto"/>
          <p:cNvSpPr txBox="1"/>
          <p:nvPr/>
        </p:nvSpPr>
        <p:spPr>
          <a:xfrm>
            <a:off x="1475656" y="4941168"/>
            <a:ext cx="2621230" cy="5786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160" dirty="0" smtClean="0">
                <a:solidFill>
                  <a:schemeClr val="bg2">
                    <a:lumMod val="25000"/>
                  </a:schemeClr>
                </a:solidFill>
                <a:latin typeface="Fiolex Girls" pitchFamily="34" charset="0"/>
              </a:rPr>
              <a:t>inesgaret@gmail.com</a:t>
            </a:r>
            <a:endParaRPr lang="es-UY" sz="3160" dirty="0">
              <a:solidFill>
                <a:schemeClr val="bg2">
                  <a:lumMod val="25000"/>
                </a:schemeClr>
              </a:solidFill>
              <a:latin typeface="Fiolex Girls" pitchFamily="34" charset="0"/>
            </a:endParaRPr>
          </a:p>
        </p:txBody>
      </p:sp>
      <p:pic>
        <p:nvPicPr>
          <p:cNvPr id="32" name="31 Imagen" descr="AVES NEGRAS.gif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99592" y="980728"/>
            <a:ext cx="1800200" cy="1008112"/>
          </a:xfrm>
          <a:prstGeom prst="rect">
            <a:avLst/>
          </a:prstGeom>
        </p:spPr>
      </p:pic>
      <p:pic>
        <p:nvPicPr>
          <p:cNvPr id="29" name="28 Imagen" descr="AVES NEGRAS.gif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3347864" y="1268760"/>
            <a:ext cx="1800200" cy="1008112"/>
          </a:xfrm>
          <a:prstGeom prst="rect">
            <a:avLst/>
          </a:prstGeom>
        </p:spPr>
      </p:pic>
      <p:pic>
        <p:nvPicPr>
          <p:cNvPr id="31" name="30 Imagen" descr="Imagen1FONDO DE NARANJAS.jpg"/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9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5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7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9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9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35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2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9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9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9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85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7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1000"/>
                            </p:stCondLst>
                            <p:childTnLst>
                              <p:par>
                                <p:cTn id="84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94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3" grpId="0"/>
      <p:bldP spid="15" grpId="0"/>
      <p:bldP spid="22" grpId="0"/>
      <p:bldP spid="22" grpId="1"/>
      <p:bldP spid="23" grpId="0"/>
      <p:bldP spid="23" grpId="1"/>
      <p:bldP spid="19" grpId="0"/>
      <p:bldP spid="19" grpId="1"/>
      <p:bldP spid="24" grpId="0"/>
      <p:bldP spid="24" grpId="1"/>
      <p:bldP spid="18" grpId="0"/>
      <p:bldP spid="18" grpId="1"/>
      <p:bldP spid="28" grpId="0"/>
      <p:bldP spid="28" grpId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1072</TotalTime>
  <Words>181</Words>
  <Application>Microsoft Office PowerPoint</Application>
  <PresentationFormat>Presentación en pantalla (4:3)</PresentationFormat>
  <Paragraphs>34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Fiolex Girls</vt:lpstr>
      <vt:lpstr>A Charming Font Expanded</vt:lpstr>
      <vt:lpstr>Calibri</vt:lpstr>
      <vt:lpstr>Cambria</vt:lpstr>
      <vt:lpstr>Kristen ITC</vt:lpstr>
      <vt:lpstr>Tema de Office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120</cp:revision>
  <dcterms:created xsi:type="dcterms:W3CDTF">2016-06-28T00:40:30Z</dcterms:created>
  <dcterms:modified xsi:type="dcterms:W3CDTF">2016-07-02T21:55:19Z</dcterms:modified>
</cp:coreProperties>
</file>