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82" r:id="rId3"/>
    <p:sldId id="287" r:id="rId4"/>
    <p:sldId id="289" r:id="rId5"/>
    <p:sldId id="272" r:id="rId6"/>
    <p:sldId id="265" r:id="rId7"/>
    <p:sldId id="260" r:id="rId8"/>
    <p:sldId id="271" r:id="rId9"/>
    <p:sldId id="269" r:id="rId10"/>
    <p:sldId id="262" r:id="rId11"/>
    <p:sldId id="267" r:id="rId12"/>
    <p:sldId id="307" r:id="rId13"/>
    <p:sldId id="292" r:id="rId14"/>
    <p:sldId id="302" r:id="rId15"/>
    <p:sldId id="303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uxeRpmqWyGl/g8zGOeybg==" hashData="q/44/AU9g5wO1U/gjVsPcjyTyz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21AC"/>
    <a:srgbClr val="CCC2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281" autoAdjust="0"/>
    <p:restoredTop sz="94660"/>
  </p:normalViewPr>
  <p:slideViewPr>
    <p:cSldViewPr>
      <p:cViewPr>
        <p:scale>
          <a:sx n="110" d="100"/>
          <a:sy n="110" d="100"/>
        </p:scale>
        <p:origin x="1128" y="73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60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3BC048-E8E9-4DDA-843B-EE0062DF0A60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84202C-532B-4473-B944-C50090FF2B21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155877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4202C-532B-4473-B944-C50090FF2B21}" type="slidenum">
              <a:rPr lang="es-ES" smtClean="0"/>
              <a:t>4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8155154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284202C-532B-4473-B944-C50090FF2B21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14252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55213989"/>
      </p:ext>
    </p:extLst>
  </p:cSld>
  <p:clrMapOvr>
    <a:masterClrMapping/>
  </p:clrMapOvr>
  <p:transition spd="slow" advTm="17044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48943338"/>
      </p:ext>
    </p:extLst>
  </p:cSld>
  <p:clrMapOvr>
    <a:masterClrMapping/>
  </p:clrMapOvr>
  <p:transition spd="slow" advTm="17044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50547078"/>
      </p:ext>
    </p:extLst>
  </p:cSld>
  <p:clrMapOvr>
    <a:masterClrMapping/>
  </p:clrMapOvr>
  <p:transition spd="slow" advTm="17044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38594456"/>
      </p:ext>
    </p:extLst>
  </p:cSld>
  <p:clrMapOvr>
    <a:masterClrMapping/>
  </p:clrMapOvr>
  <p:transition spd="slow" advTm="17044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10324443"/>
      </p:ext>
    </p:extLst>
  </p:cSld>
  <p:clrMapOvr>
    <a:masterClrMapping/>
  </p:clrMapOvr>
  <p:transition spd="slow" advTm="17044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29564219"/>
      </p:ext>
    </p:extLst>
  </p:cSld>
  <p:clrMapOvr>
    <a:masterClrMapping/>
  </p:clrMapOvr>
  <p:transition spd="slow" advTm="17044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08375720"/>
      </p:ext>
    </p:extLst>
  </p:cSld>
  <p:clrMapOvr>
    <a:masterClrMapping/>
  </p:clrMapOvr>
  <p:transition spd="slow" advTm="17044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906142047"/>
      </p:ext>
    </p:extLst>
  </p:cSld>
  <p:clrMapOvr>
    <a:masterClrMapping/>
  </p:clrMapOvr>
  <p:transition spd="slow" advTm="17044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26134303"/>
      </p:ext>
    </p:extLst>
  </p:cSld>
  <p:clrMapOvr>
    <a:masterClrMapping/>
  </p:clrMapOvr>
  <p:transition spd="slow" advTm="17044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46799"/>
      </p:ext>
    </p:extLst>
  </p:cSld>
  <p:clrMapOvr>
    <a:masterClrMapping/>
  </p:clrMapOvr>
  <p:transition spd="slow" advTm="17044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79245844"/>
      </p:ext>
    </p:extLst>
  </p:cSld>
  <p:clrMapOvr>
    <a:masterClrMapping/>
  </p:clrMapOvr>
  <p:transition spd="slow" advTm="17044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40"/>
            <a:ext cx="7772400" cy="1470025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13070580"/>
      </p:ext>
    </p:extLst>
  </p:cSld>
  <p:clrMapOvr>
    <a:masterClrMapping/>
  </p:clrMapOvr>
  <p:transition spd="slow" advTm="17044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600201"/>
            <a:ext cx="8229600" cy="4525964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1646761"/>
      </p:ext>
    </p:extLst>
  </p:cSld>
  <p:clrMapOvr>
    <a:masterClrMapping/>
  </p:clrMapOvr>
  <p:transition spd="slow" advTm="17044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5"/>
            <a:ext cx="7772400" cy="1362076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6"/>
            <a:ext cx="7772400" cy="150018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450742"/>
      </p:ext>
    </p:extLst>
  </p:cSld>
  <p:clrMapOvr>
    <a:masterClrMapping/>
  </p:clrMapOvr>
  <p:transition spd="slow" advTm="17044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600201"/>
            <a:ext cx="4038600" cy="452596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600201"/>
            <a:ext cx="4038600" cy="4525964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0573277"/>
      </p:ext>
    </p:extLst>
  </p:cSld>
  <p:clrMapOvr>
    <a:masterClrMapping/>
  </p:clrMapOvr>
  <p:transition spd="slow" advTm="17044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535114"/>
            <a:ext cx="4040188" cy="639764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2" y="2174880"/>
            <a:ext cx="4040188" cy="3951288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7" y="1535114"/>
            <a:ext cx="4041775" cy="639764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7" y="2174880"/>
            <a:ext cx="4041775" cy="3951288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9840731"/>
      </p:ext>
    </p:extLst>
  </p:cSld>
  <p:clrMapOvr>
    <a:masterClrMapping/>
  </p:clrMapOvr>
  <p:transition spd="slow" advTm="17044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5171163"/>
      </p:ext>
    </p:extLst>
  </p:cSld>
  <p:clrMapOvr>
    <a:masterClrMapping/>
  </p:clrMapOvr>
  <p:transition spd="slow" advTm="17044"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3739952"/>
      </p:ext>
    </p:extLst>
  </p:cSld>
  <p:clrMapOvr>
    <a:masterClrMapping/>
  </p:clrMapOvr>
  <p:transition spd="slow" advTm="17044"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56" y="273081"/>
            <a:ext cx="3008313" cy="1162051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5"/>
            <a:ext cx="5111750" cy="5853112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56" y="1435132"/>
            <a:ext cx="3008313" cy="469106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2864435"/>
      </p:ext>
    </p:extLst>
  </p:cSld>
  <p:clrMapOvr>
    <a:masterClrMapping/>
  </p:clrMapOvr>
  <p:transition spd="slow" advTm="17044"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800601"/>
            <a:ext cx="5486400" cy="566742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612775"/>
            <a:ext cx="5486400" cy="41148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5367379"/>
            <a:ext cx="5486400" cy="804863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715624"/>
      </p:ext>
    </p:extLst>
  </p:cSld>
  <p:clrMapOvr>
    <a:masterClrMapping/>
  </p:clrMapOvr>
  <p:transition spd="slow" advTm="17044"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74665"/>
            <a:ext cx="8229600" cy="11430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600201"/>
            <a:ext cx="8229600" cy="4525964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38456632"/>
      </p:ext>
    </p:extLst>
  </p:cSld>
  <p:clrMapOvr>
    <a:masterClrMapping/>
  </p:clrMapOvr>
  <p:transition spd="slow" advTm="17044">
    <p:fad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77"/>
            <a:ext cx="2057400" cy="5851525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77"/>
            <a:ext cx="6019800" cy="5851525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7019695"/>
      </p:ext>
    </p:extLst>
  </p:cSld>
  <p:clrMapOvr>
    <a:masterClrMapping/>
  </p:clrMapOvr>
  <p:transition spd="slow" advTm="17044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E97267-B766-4477-B8E0-733C7F52245B}" type="datetimeFigureOut">
              <a:rPr lang="es-ES" smtClean="0"/>
              <a:t>20/11/2016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812F04-3D3E-4CF7-BB0D-513589CD02F0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458883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7044">
    <p:fad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37"/>
            <a:ext cx="2133600" cy="4762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0893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17044">
    <p:fade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jpg"/><Relationship Id="rId9" Type="http://schemas.openxmlformats.org/officeDocument/2006/relationships/image" Target="../media/image7.png"/><Relationship Id="rId14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2.jpeg"/><Relationship Id="rId4" Type="http://schemas.openxmlformats.org/officeDocument/2006/relationships/image" Target="../media/image41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43.gif"/><Relationship Id="rId7" Type="http://schemas.openxmlformats.org/officeDocument/2006/relationships/image" Target="../media/image46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5.png"/><Relationship Id="rId4" Type="http://schemas.openxmlformats.org/officeDocument/2006/relationships/image" Target="../media/image4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9.png"/><Relationship Id="rId10" Type="http://schemas.openxmlformats.org/officeDocument/2006/relationships/image" Target="../media/image5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La Mujer es...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145" y="1"/>
            <a:ext cx="9119210" cy="6839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5496194" y="5901312"/>
            <a:ext cx="30362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gradFill flip="none" rotWithShape="1">
                  <a:gsLst>
                    <a:gs pos="0">
                      <a:srgbClr val="00B0F0"/>
                    </a:gs>
                    <a:gs pos="50000">
                      <a:srgbClr val="DD21AC"/>
                    </a:gs>
                    <a:gs pos="100000">
                      <a:srgbClr val="00B0F0"/>
                    </a:gs>
                  </a:gsLst>
                  <a:lin ang="5400000" scaled="1"/>
                  <a:tileRect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anose="020E0802020502020306" pitchFamily="34" charset="0"/>
              </a:rPr>
              <a:t>Ppsx creado por  Helen</a:t>
            </a:r>
            <a:endParaRPr lang="es-ES" b="1" dirty="0">
              <a:gradFill flip="none" rotWithShape="1">
                <a:gsLst>
                  <a:gs pos="0">
                    <a:srgbClr val="00B0F0"/>
                  </a:gs>
                  <a:gs pos="50000">
                    <a:srgbClr val="DD21AC"/>
                  </a:gs>
                  <a:gs pos="100000">
                    <a:srgbClr val="00B0F0"/>
                  </a:gs>
                </a:gsLst>
                <a:lin ang="5400000" scaled="1"/>
                <a:tileRect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anose="020E0802020502020306" pitchFamily="34" charset="0"/>
            </a:endParaRPr>
          </a:p>
        </p:txBody>
      </p:sp>
      <p:grpSp>
        <p:nvGrpSpPr>
          <p:cNvPr id="5" name="4 Grupo"/>
          <p:cNvGrpSpPr/>
          <p:nvPr/>
        </p:nvGrpSpPr>
        <p:grpSpPr>
          <a:xfrm>
            <a:off x="-40321" y="-171400"/>
            <a:ext cx="9181676" cy="7029400"/>
            <a:chOff x="-67179" y="0"/>
            <a:chExt cx="9372600" cy="6896100"/>
          </a:xfrm>
        </p:grpSpPr>
        <p:pic>
          <p:nvPicPr>
            <p:cNvPr id="6" name="Picture 2" descr="C:\Users\Eleni\Desktop\ultimo escritorio\bellisima\00000A.jpg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67179" y="0"/>
              <a:ext cx="9372600" cy="68961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http://2.bp.blogspot.com/-N7-KQsdZRN4/U8gT6fgFPdI/AAAAAAACQ-w/Zek5i_7CLJY/s1600/A_7.png"/>
            <p:cNvPicPr>
              <a:picLocks noChangeAspect="1" noChangeArrowheads="1"/>
            </p:cNvPicPr>
            <p:nvPr/>
          </p:nvPicPr>
          <p:blipFill>
            <a:blip r:embed="rId5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016214" y="2556255"/>
              <a:ext cx="752800" cy="797669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8" name="Picture 4" descr="http://4.bp.blogspot.com/-OXufua_Dw9Y/U8gW2ZuicxI/AAAAAAACQ_U/OT_3epnDer4/s1600/E_7.png"/>
            <p:cNvPicPr>
              <a:picLocks noChangeAspect="1" noChangeArrowheads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5961" y="3645911"/>
              <a:ext cx="487007" cy="685681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9" name="Picture 6" descr="http://2.bp.blogspot.com/-FKll6ur43cs/U8gYKY9lsBI/AAAAAAACRAs/w183YZJ19O4/s1600/M_7.png"/>
            <p:cNvPicPr>
              <a:picLocks noChangeAspect="1" noChangeArrowheads="1"/>
            </p:cNvPicPr>
            <p:nvPr/>
          </p:nvPicPr>
          <p:blipFill>
            <a:blip r:embed="rId7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62223" y="3625775"/>
              <a:ext cx="759329" cy="672041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" name="Picture 4" descr="http://4.bp.blogspot.com/-OXufua_Dw9Y/U8gW2ZuicxI/AAAAAAACQ_U/OT_3epnDer4/s1600/E_7.png"/>
            <p:cNvPicPr>
              <a:picLocks noChangeAspect="1" noChangeArrowheads="1"/>
            </p:cNvPicPr>
            <p:nvPr/>
          </p:nvPicPr>
          <p:blipFill>
            <a:blip r:embed="rId8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487065" y="4348709"/>
              <a:ext cx="512967" cy="722232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1" name="Picture 8" descr="http://1.bp.blogspot.com/-EQxMtALQsDg/U8gZgRRZHzI/AAAAAAACRCI/PnhJopikLDw/s1600/U_7.png"/>
            <p:cNvPicPr>
              <a:picLocks noChangeAspect="1" noChangeArrowheads="1"/>
            </p:cNvPicPr>
            <p:nvPr/>
          </p:nvPicPr>
          <p:blipFill>
            <a:blip r:embed="rId9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1552" y="3662314"/>
              <a:ext cx="589455" cy="630782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2" name="Picture 10" descr="http://4.bp.blogspot.com/-_4bF-PclAx0/U8gW64J8fdI/AAAAAAACQ_0/YwUerbxD2cI/s1600/J_7.png"/>
            <p:cNvPicPr>
              <a:picLocks noChangeAspect="1" noChangeArrowheads="1"/>
            </p:cNvPicPr>
            <p:nvPr/>
          </p:nvPicPr>
          <p:blipFill>
            <a:blip r:embed="rId10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166428" y="3662314"/>
              <a:ext cx="397723" cy="592630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3" name="Picture 12" descr="http://4.bp.blogspot.com/-q72f7HaX_3o/U8gYZHW8DHI/AAAAAAACRBY/TiwmOxMlB0o/s1600/R_7.png"/>
            <p:cNvPicPr>
              <a:picLocks noChangeAspect="1" noChangeArrowheads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92968" y="3625776"/>
              <a:ext cx="606028" cy="705816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4" name="Picture 14" descr="http://3.bp.blogspot.com/-U1pOMH17Zws/U8gYH-2JiQI/AAAAAAACRAk/_iYcF8MGC60/s1600/L_7.png"/>
            <p:cNvPicPr>
              <a:picLocks noChangeAspect="1" noChangeArrowheads="1"/>
            </p:cNvPicPr>
            <p:nvPr/>
          </p:nvPicPr>
          <p:blipFill>
            <a:blip r:embed="rId12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23926" y="2556255"/>
              <a:ext cx="642502" cy="866629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5" name="Picture 16" descr="http://1.bp.blogspot.com/-Wa-TKcZALyk/U8gYaa6dbZI/AAAAAAACRBk/LTJwvm02m8A/s1600/S_7.png"/>
            <p:cNvPicPr>
              <a:picLocks noChangeAspect="1" noChangeArrowheads="1"/>
            </p:cNvPicPr>
            <p:nvPr/>
          </p:nvPicPr>
          <p:blipFill>
            <a:blip r:embed="rId13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47849" y="4293096"/>
              <a:ext cx="526316" cy="722232"/>
            </a:xfrm>
            <a:prstGeom prst="rect">
              <a:avLst/>
            </a:prstGeom>
            <a:noFill/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15 CuadroTexto"/>
            <p:cNvSpPr txBox="1"/>
            <p:nvPr/>
          </p:nvSpPr>
          <p:spPr>
            <a:xfrm>
              <a:off x="5267192" y="4055278"/>
              <a:ext cx="78346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6000" b="1" dirty="0" smtClean="0">
                  <a:solidFill>
                    <a:srgbClr val="00B0F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s-ES" sz="6000" b="1" dirty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  <p:sp>
          <p:nvSpPr>
            <p:cNvPr id="17" name="16 CuadroTexto"/>
            <p:cNvSpPr txBox="1"/>
            <p:nvPr/>
          </p:nvSpPr>
          <p:spPr>
            <a:xfrm>
              <a:off x="5502812" y="4055278"/>
              <a:ext cx="999312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6000" b="1" dirty="0" smtClean="0">
                  <a:solidFill>
                    <a:srgbClr val="DD21AC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.</a:t>
              </a:r>
              <a:endParaRPr lang="es-ES" sz="6000" b="1" dirty="0">
                <a:solidFill>
                  <a:srgbClr val="DD21A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pic>
        <p:nvPicPr>
          <p:cNvPr id="18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0619" y="4268321"/>
            <a:ext cx="2699792" cy="150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375958" y="1962127"/>
            <a:ext cx="2699792" cy="150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96194" y="332656"/>
            <a:ext cx="2699792" cy="150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75591" y="3115372"/>
            <a:ext cx="2699792" cy="150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86230" y="5332548"/>
            <a:ext cx="2699792" cy="150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95073" y="4310609"/>
            <a:ext cx="2699792" cy="15068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56693378"/>
      </p:ext>
    </p:extLst>
  </p:cSld>
  <p:clrMapOvr>
    <a:masterClrMapping/>
  </p:clrMapOvr>
  <p:transition spd="slow" advTm="17044">
    <p:fade/>
    <p:sndAc>
      <p:stSnd loop="1">
        <p:snd r:embed="rId2" name="Eros Ramazoti - Mujer Amiga Mia [pleer.net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7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67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eave">
          <a:fgClr>
            <a:srgbClr val="DD21AC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9" descr="C:\Users\Eleni\Desktop\Frases_sobre_la_mujer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8" y="-1"/>
            <a:ext cx="9157598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21 Rectángulo"/>
          <p:cNvSpPr/>
          <p:nvPr/>
        </p:nvSpPr>
        <p:spPr>
          <a:xfrm>
            <a:off x="-54956" y="19396"/>
            <a:ext cx="9198956" cy="6858000"/>
          </a:xfrm>
          <a:prstGeom prst="rect">
            <a:avLst/>
          </a:prstGeom>
          <a:pattFill prst="trellis">
            <a:fgClr>
              <a:srgbClr val="DD21AC"/>
            </a:fgClr>
            <a:bgClr>
              <a:srgbClr val="92D050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3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4956" y="19396"/>
            <a:ext cx="9198956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517645"/>
            <a:ext cx="3266148" cy="182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806580"/>
            <a:ext cx="3344864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2240368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8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122" name="Picture 2" descr="C:\Users\Eleni\Desktop\Frases_sobre_la_muj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-26397" y="0"/>
            <a:ext cx="9170397" cy="6857742"/>
          </a:xfrm>
          <a:prstGeom prst="rect">
            <a:avLst/>
          </a:prstGeom>
          <a:pattFill prst="lgConfetti">
            <a:fgClr>
              <a:srgbClr val="3B25DB"/>
            </a:fgClr>
            <a:bgClr>
              <a:schemeClr val="bg1"/>
            </a:bgClr>
          </a:patt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3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397" y="0"/>
            <a:ext cx="9170397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0330355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4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7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2" descr="C:\Users\Eleni\Desktop\Frases_sobre_la_mujer\Diapositiva3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7" y="0"/>
            <a:ext cx="91575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-20934" y="0"/>
            <a:ext cx="9164934" cy="6858000"/>
          </a:xfrm>
          <a:prstGeom prst="rect">
            <a:avLst/>
          </a:prstGeom>
          <a:blipFill dpi="0" rotWithShape="1">
            <a:blip r:embed="rId4"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3" name="Picture 9" descr="C:\Users\Eleni\Desktop\La Mujer es..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0934" y="0"/>
            <a:ext cx="916493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272870"/>
      </p:ext>
    </p:extLst>
  </p:cSld>
  <p:clrMapOvr>
    <a:masterClrMapping/>
  </p:clrMapOvr>
  <p:transition spd="slow" advTm="15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6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600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DnDiag">
          <a:fgClr>
            <a:srgbClr val="CCC24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0" descr="C:\Users\Eleni\Desktop\Frases_sobre_la_mujer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8" y="0"/>
            <a:ext cx="91575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63663" y="0"/>
            <a:ext cx="9207662" cy="6858000"/>
          </a:xfrm>
          <a:prstGeom prst="rect">
            <a:avLst/>
          </a:prstGeom>
          <a:solidFill>
            <a:schemeClr val="accent6">
              <a:lumMod val="75000"/>
              <a:alpha val="74902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8" name="Picture 2" descr="C:\Users\Eleni\Desktop\La Mujer es....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63663" y="1504"/>
            <a:ext cx="9207662" cy="685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23528" y="2517645"/>
            <a:ext cx="3266148" cy="18229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18" descr="http://4.bp.blogspot.com/--BRhIWACZFw/VCzPAWvVZkI/AAAAAAACokQ/HFCBMulAPx4/s1600/floatie_grande%2B(2).gif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3568" y="806580"/>
            <a:ext cx="3344864" cy="1866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13181556"/>
      </p:ext>
    </p:extLst>
  </p:cSld>
  <p:clrMapOvr>
    <a:masterClrMapping/>
  </p:clrMapOvr>
  <p:transition spd="slow" advTm="1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7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67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rgbClr val="FFFF00"/>
          </a:fgClr>
          <a:bgClr>
            <a:srgbClr val="0070C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4" descr="C:\Users\Eleni\Desktop\Frases_sobre_la_mujer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7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1" y="0"/>
            <a:ext cx="9130403" cy="6858000"/>
          </a:xfrm>
          <a:prstGeom prst="rect">
            <a:avLst/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C:\Users\Eleni\Desktop\La Mujer es...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8" y="158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4655895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6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0" dur="4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80">
          <a:fgClr>
            <a:srgbClr val="DD21AC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4" descr="C:\Users\Eleni\Desktop\Frases_sobre_la_mujer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8" y="0"/>
            <a:ext cx="91575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2" y="0"/>
            <a:ext cx="9143998" cy="6858000"/>
          </a:xfrm>
          <a:prstGeom prst="rect">
            <a:avLst/>
          </a:prstGeom>
          <a:blipFill dpi="0" rotWithShape="1">
            <a:blip r:embed="rId3" cstate="email">
              <a:alphaModFix amt="6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Picture 2" descr="C:\Users\Eleni\Desktop\La Mujer es...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3206465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0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6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laid">
          <a:fgClr>
            <a:srgbClr val="DD21AC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6" descr="C:\Users\Eleni\Desktop\Frases_sobre_la_mujer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230"/>
            <a:ext cx="9167102" cy="689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0" y="-32230"/>
            <a:ext cx="9144000" cy="6890230"/>
          </a:xfrm>
          <a:prstGeom prst="rect">
            <a:avLst/>
          </a:prstGeom>
          <a:blipFill dpi="0" rotWithShape="1">
            <a:blip r:embed="rId3">
              <a:alphaModFix amt="5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122" name="Picture 2" descr="C:\Users\Eleni\Desktop\La Mujer es...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32230"/>
            <a:ext cx="9167103" cy="6890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220599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8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rgbClr val="DD21AC"/>
          </a:fgClr>
          <a:bgClr>
            <a:srgbClr val="00B0F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3" descr="C:\Users\Eleni\Desktop\Frases_sobre_la_mujer\Diapositiva5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6533" y="0"/>
            <a:ext cx="9170533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-13268" y="0"/>
            <a:ext cx="9157267" cy="6978473"/>
          </a:xfrm>
          <a:prstGeom prst="rect">
            <a:avLst/>
          </a:prstGeom>
          <a:blipFill dpi="0" rotWithShape="1">
            <a:blip r:embed="rId3" cstate="email">
              <a:alphaModFix amt="6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147" name="Picture 3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4289"/>
            <a:ext cx="9144000" cy="69927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66044645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otDmnd">
          <a:fgClr>
            <a:srgbClr val="00B050"/>
          </a:fgClr>
          <a:bgClr>
            <a:srgbClr val="FFFF00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8" descr="C:\Users\Eleni\Desktop\Frases_sobre_la_mujer\Diapositiva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3597" y="-10198"/>
            <a:ext cx="9157597" cy="6868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-28448" y="-10198"/>
            <a:ext cx="9172448" cy="6868198"/>
          </a:xfrm>
          <a:prstGeom prst="rect">
            <a:avLst/>
          </a:prstGeom>
          <a:blipFill>
            <a:blip r:embed="rId3" cstate="email">
              <a:alphaModFix amt="69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Picture 2" descr="C:\Users\Eleni\Desktop\La Mujer es....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4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0206606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wave">
          <a:fgClr>
            <a:srgbClr val="FF0000"/>
          </a:fgClr>
          <a:bgClr>
            <a:srgbClr val="DD21AC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1026" name="Picture 2" descr="C:\Users\Eleni\Desktop\Frases_sobre_la_mujer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0" y="0"/>
            <a:ext cx="9143999" cy="6858000"/>
          </a:xfrm>
          <a:prstGeom prst="rect">
            <a:avLst/>
          </a:prstGeom>
          <a:blipFill dpi="0" rotWithShape="1">
            <a:blip r:embed="rId3" cstate="email">
              <a:alphaModFix amt="64000"/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Picture 3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704" y="0"/>
            <a:ext cx="912229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0640786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40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" dur="200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7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2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7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6893161"/>
          </a:xfrm>
          <a:prstGeom prst="rect">
            <a:avLst/>
          </a:prstGeom>
          <a:blipFill dpi="0" rotWithShape="1">
            <a:blip r:embed="rId2" cstate="email">
              <a:alphaModFix amt="66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Picture 16" descr="C:\Users\Eleni\Desktop\Frases_sobre_la_mujer\Diapositiva5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4271" y="-1"/>
            <a:ext cx="9168271" cy="6893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-48178" y="12135"/>
            <a:ext cx="9177541" cy="6893161"/>
          </a:xfrm>
          <a:prstGeom prst="rect">
            <a:avLst/>
          </a:prstGeom>
          <a:blipFill dpi="0" rotWithShape="1">
            <a:blip r:embed="rId4" cstate="email">
              <a:alphaModFix amt="64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dirty="0" smtClean="0"/>
              <a:t>*</a:t>
            </a:r>
            <a:endParaRPr lang="es-ES" dirty="0"/>
          </a:p>
        </p:txBody>
      </p:sp>
      <p:pic>
        <p:nvPicPr>
          <p:cNvPr id="8" name="Picture 2" descr="C:\Users\Eleni\Desktop\La Mujer es....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66585800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0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9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5" name="Picture 2" descr="http://media.lpgenerator.ru/images/271735/aaaa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244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9149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8" descr="http://www.conversordeletras.com/fontgenerator/?text=Helen&amp;size=70&amp;font=Ruritania&amp;color=ea1616&amp;a=b6d1a7aa2f48c89ac6e488c09ca09753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89017" l="5464" r="89891">
                        <a14:foregroundMark x1="49180" y1="38150" x2="48634" y2="49711"/>
                        <a14:foregroundMark x1="48634" y1="50289" x2="48634" y2="55491"/>
                        <a14:foregroundMark x1="48361" y1="65896" x2="48361" y2="65896"/>
                        <a14:foregroundMark x1="61475" y1="42197" x2="61475" y2="57225"/>
                      </a14:backgroundRemoval>
                    </a14:imgEffect>
                    <a14:imgEffect>
                      <a14:artisticGlowEdges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90" y="5957449"/>
            <a:ext cx="1905212" cy="900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7" cstate="email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83768" y="1412776"/>
            <a:ext cx="1169355" cy="967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C:\Users\Eleni\Desktop\ultimo escritorio\bellisima\0000FR.jpg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6305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5893600"/>
      </p:ext>
    </p:extLst>
  </p:cSld>
  <p:clrMapOvr>
    <a:masterClrMapping/>
  </p:clrMapOvr>
  <p:transition spd="slow" advTm="24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24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0"/>
                            </p:stCondLst>
                            <p:childTnLst>
                              <p:par>
                                <p:cTn id="18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9" dur="indefinite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0" dur="indefinite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26"/>
            <a:ext cx="9144000" cy="2286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6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81201" y="1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9144000" cy="24602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4724409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38804" y="4191017"/>
            <a:ext cx="2362200" cy="23622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038601" y="4876802"/>
            <a:ext cx="1219200" cy="9906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2971830"/>
            <a:ext cx="533400" cy="5333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3505231"/>
            <a:ext cx="533400" cy="5333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038627"/>
            <a:ext cx="533400" cy="5333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4572027"/>
            <a:ext cx="533400" cy="5333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072446406"/>
      </p:ext>
    </p:extLst>
  </p:cSld>
  <p:clrMapOvr>
    <a:masterClrMapping/>
  </p:clrMapOvr>
  <p:transition spd="slow" advTm="17044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1086</TotalTime>
  <Words>25</Words>
  <Application>Microsoft Office PowerPoint</Application>
  <PresentationFormat>Presentación en pantalla (4:3)</PresentationFormat>
  <Paragraphs>8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Mujer es...</dc:title>
  <dc:creator>Helen VC</dc:creator>
  <cp:lastModifiedBy>Usuario</cp:lastModifiedBy>
  <cp:revision>96</cp:revision>
  <dcterms:created xsi:type="dcterms:W3CDTF">2016-11-12T16:07:23Z</dcterms:created>
  <dcterms:modified xsi:type="dcterms:W3CDTF">2016-11-19T23:23:51Z</dcterms:modified>
</cp:coreProperties>
</file>