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64" r:id="rId4"/>
    <p:sldId id="269" r:id="rId5"/>
    <p:sldId id="270" r:id="rId6"/>
    <p:sldId id="271" r:id="rId7"/>
    <p:sldId id="261" r:id="rId8"/>
    <p:sldId id="256" r:id="rId9"/>
    <p:sldId id="274" r:id="rId10"/>
    <p:sldId id="275" r:id="rId11"/>
    <p:sldId id="276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aXKHBN2ucVTxuXZf1EYeQ==" hashData="stKu99FNJaT4vn9sRtWHcCsY4m4Rh+wte6/ehMEZ5asjxkhi+N9EVQYkc15wJYqkJOjAaUOntZr+eny99G3L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6600"/>
    <a:srgbClr val="0F2D59"/>
    <a:srgbClr val="485FD0"/>
    <a:srgbClr val="5D71D5"/>
    <a:srgbClr val="FF99CC"/>
    <a:srgbClr val="B0BFEE"/>
    <a:srgbClr val="0000FF"/>
    <a:srgbClr val="E51B1B"/>
    <a:srgbClr val="3627A1"/>
    <a:srgbClr val="C8A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8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9064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0122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3898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8515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4679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032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5894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5907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120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7313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9418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240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C85AB-57B8-4AB6-A80D-6FC9D93F4C38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AE145-B2FF-45A9-9A11-6DF5C926C5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03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0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audio" Target="../media/audio1.wav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3.gif"/><Relationship Id="rId7" Type="http://schemas.microsoft.com/office/2007/relationships/hdphoto" Target="../media/hdphoto7.wdp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393" b="99766" l="334" r="100000">
                        <a14:foregroundMark x1="57930" y1="98598" x2="70284" y2="9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650" r="2410"/>
          <a:stretch/>
        </p:blipFill>
        <p:spPr>
          <a:xfrm>
            <a:off x="4034117" y="1927564"/>
            <a:ext cx="8157883" cy="4912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7000" y1="25200" x2="35200" y2="17200"/>
                        <a14:foregroundMark x1="12200" y1="50600" x2="35200" y2="21200"/>
                        <a14:foregroundMark x1="8400" y1="68600" x2="41600" y2="32200"/>
                        <a14:foregroundMark x1="5800" y1="60400" x2="11600" y2="28800"/>
                        <a14:foregroundMark x1="7800" y1="62600" x2="14200" y2="62000"/>
                        <a14:foregroundMark x1="11800" y1="70600" x2="16600" y2="76600"/>
                        <a14:foregroundMark x1="9200" y1="86000" x2="17000" y2="83800"/>
                        <a14:foregroundMark x1="1800" y1="93200" x2="10000" y2="92400"/>
                        <a14:foregroundMark x1="23400" y1="80800" x2="31400" y2="82400"/>
                        <a14:foregroundMark x1="31400" y1="68400" x2="40600" y2="70600"/>
                        <a14:foregroundMark x1="26800" y1="57200" x2="34400" y2="54800"/>
                        <a14:foregroundMark x1="37000" y1="55400" x2="43600" y2="57600"/>
                        <a14:foregroundMark x1="41800" y1="38600" x2="51400" y2="38200"/>
                        <a14:foregroundMark x1="51400" y1="30800" x2="68200" y2="27400"/>
                        <a14:foregroundMark x1="44600" y1="25000" x2="57200" y2="18200"/>
                        <a14:foregroundMark x1="63800" y1="15400" x2="74800" y2="15000"/>
                        <a14:foregroundMark x1="78800" y1="12200" x2="85400" y2="3400"/>
                        <a14:foregroundMark x1="63800" y1="11800" x2="73400" y2="4400"/>
                        <a14:foregroundMark x1="49800" y1="20400" x2="56400" y2="14400"/>
                        <a14:foregroundMark x1="39600" y1="27200" x2="43000" y2="9600"/>
                        <a14:foregroundMark x1="37400" y1="18800" x2="17600" y2="15400"/>
                        <a14:foregroundMark x1="23800" y1="26000" x2="29800" y2="26400"/>
                        <a14:foregroundMark x1="8000" y1="9200" x2="38800" y2="8200"/>
                        <a14:foregroundMark x1="9000" y1="22800" x2="6200" y2="42400"/>
                        <a14:foregroundMark x1="2800" y1="9600" x2="16000" y2="15200"/>
                        <a14:foregroundMark x1="2600" y1="26400" x2="3000" y2="14600"/>
                        <a14:foregroundMark x1="1200" y1="36400" x2="6400" y2="26600"/>
                        <a14:foregroundMark x1="38200" y1="3400" x2="78800" y2="600"/>
                        <a14:foregroundMark x1="35600" y1="3200" x2="6200" y2="4000"/>
                        <a14:foregroundMark x1="3800" y1="56600" x2="4800" y2="68800"/>
                        <a14:foregroundMark x1="2800" y1="67400" x2="8000" y2="74000"/>
                        <a14:foregroundMark x1="61200" y1="24600" x2="67800" y2="23000"/>
                        <a14:foregroundMark x1="30800" y1="68200" x2="30800" y2="68800"/>
                        <a14:foregroundMark x1="33600" y1="74200" x2="38000" y2="74600"/>
                        <a14:foregroundMark x1="93400" y1="10000" x2="99400" y2="3400"/>
                        <a14:foregroundMark x1="75400" y1="21200" x2="82600" y2="24400"/>
                        <a14:foregroundMark x1="68200" y1="33800" x2="78200" y2="34200"/>
                        <a14:backgroundMark x1="73000" y1="22200" x2="73000" y2="27400"/>
                        <a14:backgroundMark x1="65800" y1="33800" x2="59000" y2="42200"/>
                        <a14:backgroundMark x1="63000" y1="44200" x2="75800" y2="73400"/>
                        <a14:backgroundMark x1="75200" y1="48200" x2="91800" y2="59600"/>
                        <a14:backgroundMark x1="45000" y1="49000" x2="66000" y2="84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47423"/>
          </a:xfrm>
          <a:prstGeom prst="rect">
            <a:avLst/>
          </a:prstGeom>
        </p:spPr>
      </p:pic>
      <p:pic>
        <p:nvPicPr>
          <p:cNvPr id="11" name="Picture 6" descr="http://i18.photobucket.com/albums/b145/AmpyO/mariposa-rosa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822" b="90869" l="45898" r="859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074" t="24658" r="11490" b="6392"/>
          <a:stretch/>
        </p:blipFill>
        <p:spPr bwMode="auto">
          <a:xfrm>
            <a:off x="8229600" y="2924734"/>
            <a:ext cx="2712059" cy="262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4.bp.blogspot.com/-5JT5z_g7Bjw/UOwW0xhImOI/AAAAAAAAJGo/AKyT3oAsPhc/s1600/el+delicado+aroma+de+las+rosas+(11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582" b="99457" l="0" r="899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4671">
            <a:off x="9622218" y="2404015"/>
            <a:ext cx="1592342" cy="115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/>
          <p:cNvSpPr txBox="1"/>
          <p:nvPr/>
        </p:nvSpPr>
        <p:spPr>
          <a:xfrm rot="19641603">
            <a:off x="703384" y="3954214"/>
            <a:ext cx="57334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b="1" dirty="0" smtClean="0">
                <a:solidFill>
                  <a:srgbClr val="0000FF"/>
                </a:solidFill>
                <a:effectLst>
                  <a:glow rad="228600">
                    <a:srgbClr val="EE6600"/>
                  </a:glow>
                </a:effectLst>
                <a:latin typeface="Monotype Corsiva" panose="03010101010201010101" pitchFamily="66" charset="0"/>
              </a:rPr>
              <a:t>La Mejor De Mis Poesías</a:t>
            </a:r>
            <a:endParaRPr lang="es-ES" sz="7200" b="1" dirty="0">
              <a:solidFill>
                <a:srgbClr val="0000FF"/>
              </a:solidFill>
              <a:effectLst>
                <a:glow rad="228600">
                  <a:srgbClr val="EE66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10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sndAc>
          <p:stSnd>
            <p:snd r:embed="rId2" name="09_SECRETS OF MY HEART   Ernesto Cortazar  .wav"/>
          </p:stSnd>
        </p:sndAc>
      </p:transition>
    </mc:Choice>
    <mc:Fallback xmlns="">
      <p:transition spd="slow" advTm="7000">
        <p:sndAc>
          <p:stSnd>
            <p:snd r:embed="rId11" name="09_SECRETS OF MY HEART   Ernesto Cortazar 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shoshan.cl/images/disenos/FondosFS/mujer-escrib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1.bp.blogspot.com/-_T0h9CdSu4Y/UOGBEgcJZbI/AAAAAAAAsOw/mDAxHOtglyk/s1600/imagenes+parejas+y+amor+san+valentin+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254">
            <a:off x="6343422" y="1571868"/>
            <a:ext cx="5739286" cy="573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4740726" y="250161"/>
            <a:ext cx="5962293" cy="2200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Hoy escribo para ti la mejor de mis poesías que nace de mi alma, con este sentimiento único que solo tu amor mío haz despertado en mí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20" name="Picture 4" descr="http://1.bp.blogspot.com/-cicfMJenDWg/UtetWCOTQ2I/AAAAAAAAHIg/Ia-bFx9fC8I/s1600/escribir.jp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459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950.photobucket.com/albums/ad343/elrinconcito/gifs/Amor/Corazones/GIF109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9733" y="5755341"/>
            <a:ext cx="1351870" cy="96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1.bp.blogspot.com/-cicfMJenDWg/UtetWCOTQ2I/AAAAAAAAHIg/Ia-bFx9fC8I/s1600/escribir.jp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051" y="0"/>
            <a:ext cx="59460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267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26000">
        <p15:prstTrans prst="fracture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shoshan.cl/images/disenos/FondosFS/mujer-escrib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420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000320" y="30302"/>
            <a:ext cx="6343002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Hoy escribo para ti mientras duermes, mis ojos que no se cansan de mirarte, y mis labios anhelan besarte. No tengo miedo a perderte, pues te he dado siempre lo mejor y aunque pareciera que presumo, sé que nadie te amará como yo te amo.</a:t>
            </a:r>
            <a:endParaRPr lang="es-ES" sz="2800" b="1" dirty="0"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img.desmotivaciones.es/201110/Mujer_escribiend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93" t="5614" r="7123" b="13264"/>
          <a:stretch/>
        </p:blipFill>
        <p:spPr bwMode="auto">
          <a:xfrm>
            <a:off x="10680505" y="30302"/>
            <a:ext cx="1425356" cy="14096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.ytimg.com/vi/6uL6d304gQg/hqdefaul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380" y="2496767"/>
            <a:ext cx="5818644" cy="44639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f1.pepst.com/c/DE8C95/742679/ssc3/home/074/chicotrompeta/albums/corazones.gif_480_480_0_64000_0_1_0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335" y="2590358"/>
            <a:ext cx="2568388" cy="256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cdn.decorarfotos.org/wp-content/uploads/pictures/rosa-en-la-playa-680x544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67"/>
          <a:stretch/>
        </p:blipFill>
        <p:spPr bwMode="auto">
          <a:xfrm flipH="1">
            <a:off x="6117102" y="-23330"/>
            <a:ext cx="6096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cdn.decorarfotos.org/wp-content/uploads/pictures/rosa-en-la-playa-680x544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67"/>
          <a:stretch/>
        </p:blipFill>
        <p:spPr bwMode="auto">
          <a:xfrm>
            <a:off x="0" y="0"/>
            <a:ext cx="61757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305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29000">
        <p15:prstTrans prst="wind" invX="1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shoshan.cl/images/disenos/FondosFS/mujer-escrib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592"/>
            <a:ext cx="12192000" cy="690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476038" y="67184"/>
            <a:ext cx="8355106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rgbClr val="FF99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 escribo con el mismo amor que por ti nació, tan puro como el rocío de la primavera acariciando los pétalos de una </a:t>
            </a:r>
            <a:r>
              <a:rPr lang="es-ES" sz="2800" b="1" dirty="0" smtClean="0">
                <a:solidFill>
                  <a:srgbClr val="FF99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rosa</a:t>
            </a:r>
            <a:r>
              <a:rPr lang="es-ES" sz="2800" b="1" dirty="0">
                <a:solidFill>
                  <a:srgbClr val="FF99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Me nace la desesperación de despertarte y decirte que tienes de mí un amor fiel, puro y verdadero.</a:t>
            </a:r>
            <a:endParaRPr lang="es-ES" sz="2800" b="1" dirty="0">
              <a:solidFill>
                <a:srgbClr val="FF99CC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http://img05.deviantart.net/128c/i/2008/154/a/6/pink_rose_by_ilpavone2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54707" y="2303250"/>
            <a:ext cx="3023241" cy="183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.desmotivaciones.es/201110/Mujer_escribiend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93" t="5614" r="7123" b="13264"/>
          <a:stretch/>
        </p:blipFill>
        <p:spPr bwMode="auto">
          <a:xfrm>
            <a:off x="10776998" y="5459648"/>
            <a:ext cx="1425356" cy="14096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000w052wrC1.gif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1" t="4011" r="4535" b="3823"/>
          <a:stretch/>
        </p:blipFill>
        <p:spPr bwMode="auto">
          <a:xfrm>
            <a:off x="-35859" y="-22252"/>
            <a:ext cx="6167718" cy="692518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B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ttp://4.bp.blogspot.com/-LfikV3EUWFQ/UE9sMJyEYrI/AAAAAAAAFik/pgZYMpSlXoE/s640/_sabanas+cama+pareja+pasion+sensual+amor+enamorados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9" t="2665" r="2416" b="2638"/>
          <a:stretch/>
        </p:blipFill>
        <p:spPr bwMode="auto">
          <a:xfrm>
            <a:off x="6893097" y="1427911"/>
            <a:ext cx="4849028" cy="497289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000w052wrC1.gif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1" t="4011" r="4535" b="3823"/>
          <a:stretch/>
        </p:blipFill>
        <p:spPr bwMode="auto">
          <a:xfrm flipH="1">
            <a:off x="6131859" y="0"/>
            <a:ext cx="6060141" cy="692518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B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6642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28000">
        <p15:prstTrans prst="crush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shoshan.cl/images/disenos/FondosFS/mujer-escrib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08960" y="194196"/>
            <a:ext cx="7758952" cy="337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 escribo letras sencillas y tiernas, pero puras </a:t>
            </a:r>
            <a:endParaRPr lang="es-ES" sz="28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agua del manantial y llenas de este amor </a:t>
            </a:r>
            <a:endParaRPr lang="es-ES" sz="28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ti nunca termina, mi tiempo es </a:t>
            </a: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solamente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ti, tu alma no </a:t>
            </a: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sentirá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frialdad, </a:t>
            </a:r>
            <a:endParaRPr lang="es-ES" sz="28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soledad; </a:t>
            </a: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encargare de que </a:t>
            </a:r>
            <a:endParaRPr lang="es-ES" sz="28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seas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plenamente feliz.</a:t>
            </a:r>
            <a:endParaRPr lang="es-ES" sz="2800" b="1" dirty="0"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http://3.bp.blogspot.com/-oqUWMbekniI/U_Z_ybnp86I/AAAAAAAAC2E/ZDbHp1GkKp0/s1600/amor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724" y="1562608"/>
            <a:ext cx="5402957" cy="54458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.desmotivaciones.es/201110/Mujer_escribiend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3" t="5614" r="7123" b="13264"/>
          <a:stretch/>
        </p:blipFill>
        <p:spPr bwMode="auto">
          <a:xfrm>
            <a:off x="10619314" y="43718"/>
            <a:ext cx="1493931" cy="1477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3.bp.blogspot.com/-nqZYq1uHO2k/Uh08eu1x9MI/AAAAAAAAKVk/dm0KI946qn8/s1600/imagenes-romanticas-de-amor-de-corazon-en-movimient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462" y="4043363"/>
            <a:ext cx="2913526" cy="218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3.bp.blogspot.com/-_pRBBfyaQDo/VcOZxqUKZGI/AAAAAAABpNU/LzVfl8oe65I/s1600/fotos-de-parejas-romantica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179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3.bp.blogspot.com/-_pRBBfyaQDo/VcOZxqUKZGI/AAAAAAABpNU/LzVfl8oe65I/s1600/fotos-de-parejas-romantica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17919" y="0"/>
            <a:ext cx="59740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27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000">
        <p14:shred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shoshan.cl/images/disenos/FondosFS/mujer-escrib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6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1.bp.blogspot.com/-4qoP_ED_YUc/UXbbF12K0OI/AAAAAAAAPAE/MV9PqqwPNlk/s1600/Mujer++llorando+por+amor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005" y="1418063"/>
            <a:ext cx="4537250" cy="56482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918012" y="203277"/>
            <a:ext cx="9273987" cy="2727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Brotan de mis ojos lágrimas de dicha y alegría porque te amo como no te amaron ni te amaran nunca. Sigue durmiendo amor, y mañana cuando despiertes podrás leer lo que escribiendo para ti estoy…La mejor de mis poesías….Que del alma me nace Vida Mía</a:t>
            </a:r>
            <a:endParaRPr lang="es-ES" sz="3200" b="1" dirty="0">
              <a:solidFill>
                <a:schemeClr val="tx2">
                  <a:lumMod val="20000"/>
                  <a:lumOff val="80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0091051tBfJ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0"/>
          <a:stretch/>
        </p:blipFill>
        <p:spPr bwMode="auto">
          <a:xfrm rot="3289973" flipH="1">
            <a:off x="8878847" y="2969431"/>
            <a:ext cx="2895801" cy="4472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http://2.bp.blogspot.com/-IBb_-cYNwto/ULRw3d-VHuI/AAAAAAAAnd0/wcwyLfIwHmc/s1600/zoom+gif+corazones,heart,love+(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29175" y="2556413"/>
            <a:ext cx="2441640" cy="2427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upo 12"/>
          <p:cNvGrpSpPr/>
          <p:nvPr/>
        </p:nvGrpSpPr>
        <p:grpSpPr>
          <a:xfrm>
            <a:off x="5994894" y="0"/>
            <a:ext cx="6197106" cy="7233982"/>
            <a:chOff x="9144" y="-13447"/>
            <a:chExt cx="5445132" cy="6588352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47" y="-13447"/>
              <a:ext cx="5430129" cy="6588352"/>
            </a:xfrm>
            <a:prstGeom prst="rect">
              <a:avLst/>
            </a:prstGeom>
          </p:spPr>
        </p:pic>
        <p:sp>
          <p:nvSpPr>
            <p:cNvPr id="15" name="CuadroTexto 14"/>
            <p:cNvSpPr txBox="1"/>
            <p:nvPr/>
          </p:nvSpPr>
          <p:spPr>
            <a:xfrm>
              <a:off x="9144" y="5809061"/>
              <a:ext cx="5430129" cy="752328"/>
            </a:xfrm>
            <a:prstGeom prst="rect">
              <a:avLst/>
            </a:prstGeom>
            <a:solidFill>
              <a:srgbClr val="0F2D59"/>
            </a:solidFill>
          </p:spPr>
          <p:txBody>
            <a:bodyPr wrap="square" rtlCol="0">
              <a:spAutoFit/>
            </a:bodyPr>
            <a:lstStyle/>
            <a:p>
              <a:endParaRPr lang="es-ES" dirty="0"/>
            </a:p>
          </p:txBody>
        </p:sp>
      </p:grpSp>
      <p:grpSp>
        <p:nvGrpSpPr>
          <p:cNvPr id="10" name="Grupo 9"/>
          <p:cNvGrpSpPr/>
          <p:nvPr/>
        </p:nvGrpSpPr>
        <p:grpSpPr>
          <a:xfrm>
            <a:off x="0" y="0"/>
            <a:ext cx="6055708" cy="7233982"/>
            <a:chOff x="6540642" y="48908"/>
            <a:chExt cx="5646533" cy="6743801"/>
          </a:xfrm>
        </p:grpSpPr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0642" y="48908"/>
              <a:ext cx="5646533" cy="6743801"/>
            </a:xfrm>
            <a:prstGeom prst="rect">
              <a:avLst/>
            </a:prstGeom>
          </p:spPr>
        </p:pic>
        <p:sp>
          <p:nvSpPr>
            <p:cNvPr id="12" name="CuadroTexto 11"/>
            <p:cNvSpPr txBox="1"/>
            <p:nvPr/>
          </p:nvSpPr>
          <p:spPr>
            <a:xfrm>
              <a:off x="6540642" y="6014151"/>
              <a:ext cx="5634103" cy="752328"/>
            </a:xfrm>
            <a:prstGeom prst="rect">
              <a:avLst/>
            </a:prstGeom>
            <a:solidFill>
              <a:srgbClr val="0F2D59"/>
            </a:solidFill>
          </p:spPr>
          <p:txBody>
            <a:bodyPr wrap="square" rtlCol="0">
              <a:spAutoFit/>
            </a:bodyPr>
            <a:lstStyle/>
            <a:p>
              <a:endParaRPr lang="es-ES" dirty="0"/>
            </a:p>
          </p:txBody>
        </p:sp>
      </p:grpSp>
    </p:spTree>
    <p:extLst>
      <p:ext uri="{BB962C8B-B14F-4D97-AF65-F5344CB8AC3E}">
        <p14:creationId xmlns:p14="http://schemas.microsoft.com/office/powerpoint/2010/main" val="97663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000">
        <p14:ripple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shoshan.cl/images/disenos/FondosFS/mujer-escrib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6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3940082" y="186798"/>
            <a:ext cx="7745503" cy="378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intento ser el gran amor de tu vida, ese que te exige, te demanda y luego te olvida. No me interesa ir de visita por tu vida, sólo deseo ser quien te brinde su amor cada instante, cada segundo, cada día; y no prescindir de tu compañía, simplemente quiero ser quien te quiera y te mime, disfrutar de la paz de tu rostro, mientras duermes, enmarcar tu bella sonrisa cuando te escribo una dulce poesía que nace del corazón mío.</a:t>
            </a:r>
          </a:p>
        </p:txBody>
      </p:sp>
      <p:pic>
        <p:nvPicPr>
          <p:cNvPr id="13" name="Picture 2" descr="http://3.bp.blogspot.com/-Tojqzad50Es/UOGBF6j-x3I/AAAAAAAAsO4/1cCYiBYC0l8/s1600/imagenes+parejas+y+amor+san+valentin+(2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3446">
            <a:off x="6555952" y="2925410"/>
            <a:ext cx="5698310" cy="39415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1203.photobucket.com/albums/bb396/Miblog/CorazonesAmantes.gif?t=128951408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888" y="3621044"/>
            <a:ext cx="2722587" cy="174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2.bp.blogspot.com/_A1R0_mW0lNU/SizYXwDIYnI/AAAAAAAAASM/jjXw6wL6teY/s640/amor%2Bpasion%2Bpareja%2Bbeso%2Benamorados%2Bdia_de_los_enamorado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5025" y="-4"/>
            <a:ext cx="6076975" cy="706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2.bp.blogspot.com/_A1R0_mW0lNU/SizYXwDIYnI/AAAAAAAAASM/jjXw6wL6teY/s640/amor%2Bpasion%2Bpareja%2Bbeso%2Benamorados%2Bdia_de_los_enamorado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6134051" cy="706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80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30000">
        <p15:prstTrans prst="pageCurlDouble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shoshan.cl/images/disenos/FondosFS/mujer-escrib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k30.kn3.net/taringa/7/6/3/1/B/2/1hispana/96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48" r="5478"/>
          <a:stretch/>
        </p:blipFill>
        <p:spPr bwMode="auto">
          <a:xfrm>
            <a:off x="5811648" y="2737361"/>
            <a:ext cx="2834811" cy="37483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240741" y="0"/>
            <a:ext cx="8951259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Solo intento demostrarte que quizás exista el amor eterno, y que la felicidad se adueña de cada instante, compartirlo debe ser un mágico sueño, del que no se quiera despertar, y convertirte en su dueño...Pretendo ser únicamente, quien te quiera para siempre, la </a:t>
            </a:r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poetisa </a:t>
            </a:r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se anima a decirte, sin miedos, lo que siente... Que te ama, desde Ayer, hasta ahora y te Amara Siempre.</a:t>
            </a:r>
            <a:endParaRPr lang="es-ES" sz="2800" b="1" dirty="0"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://convertimage.me/gal/20130118-213139-yhvy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200" y="-19594"/>
            <a:ext cx="6189559" cy="687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i617.photobucket.com/albums/tt258/ACROBATA8/TUBES/PAREJAS/romance04_sandi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4" t="15020" r="11439" b="-8901"/>
          <a:stretch/>
        </p:blipFill>
        <p:spPr bwMode="auto">
          <a:xfrm>
            <a:off x="9108773" y="2379304"/>
            <a:ext cx="3026022" cy="534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www.imagenesdeamor.cc/wp-content/uploads/2015/01/regalo-corazone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291" y="4248580"/>
            <a:ext cx="1776984" cy="283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convertimage.me/gal/20130118-213139-yhvy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05381" y="-19594"/>
            <a:ext cx="608661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941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35000">
        <p15:prstTrans prst="prestige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381128" y="4988859"/>
            <a:ext cx="1023883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037668" y="4793696"/>
              <a:ext cx="899733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4923957" y="3908537"/>
            <a:ext cx="348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Tema: : 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La Mejor  De Mis Poesías</a:t>
            </a:r>
          </a:p>
          <a:p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Música 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: 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Secrets Of My Heart</a:t>
            </a:r>
            <a:endParaRPr lang="es-ES" b="1" dirty="0" smtClean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Interprete : 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Ernesto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C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ortazar</a:t>
            </a:r>
            <a:endParaRPr lang="es-ES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43" y="5268712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pPr/>
              <a:t>04/10/2015 2:54</a:t>
            </a:fld>
            <a:endParaRPr lang="es-ES" sz="16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anose="03050502040202030202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 thruBlk="1"/>
      </p:transition>
    </mc:Choice>
    <mc:Fallback xmlns="">
      <p:transition spd="slow" advTm="4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1506</TotalTime>
  <Words>440</Words>
  <Application>Microsoft Office PowerPoint</Application>
  <PresentationFormat>Panorámica</PresentationFormat>
  <Paragraphs>21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Monotype Corsiva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68</cp:revision>
  <dcterms:created xsi:type="dcterms:W3CDTF">2015-10-01T18:32:48Z</dcterms:created>
  <dcterms:modified xsi:type="dcterms:W3CDTF">2015-10-04T20:11:59Z</dcterms:modified>
</cp:coreProperties>
</file>