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eZqJ99gnI6bygwiXSfKQ==" hashData="pMttudxaFxMz58p/up33fhOmOvHguVNNR0bIJB/iDKC6vKui+I2SkrJKn26Tae0rt5MdWZA45+40xRSz8aXi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>
        <p:scale>
          <a:sx n="90" d="100"/>
          <a:sy n="90" d="100"/>
        </p:scale>
        <p:origin x="69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5233C7-0654-4DB4-861B-4B4A4DCB8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93B42A-4911-44DA-A4ED-45828A115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9C2512-A044-4D0F-B22F-BB76215BD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1688EE-649A-430C-A1C1-6752967A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147E73-A82F-49FE-94DD-DF462F3C0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555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C2E21A-B907-4BF5-9CE0-5CFDD2306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D91C75-3E66-4040-806E-7DF3D4DBF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0FF786-B429-4FB3-8B31-3EA2AA2E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BBDB58-FC01-4605-9103-E3F415ACE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6F2168-A128-4EA0-80A9-3678E066C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664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A49C3B-89C4-4EDD-A823-8AB00A5DD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B07FCC-8568-4702-B990-0AE2714BD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DB0CE4-427B-4540-8CEA-881FF13F1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5E2781-1F5B-430D-B1D4-2E1351E0C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AF1056-8EA2-4D77-A699-ED077F6F0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15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2AF380-4819-4A8E-B589-A8E31DEE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EA1C90-9286-40E1-BC9D-5AFCBCB81D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EA3A74C-C663-4A5B-B23A-E823D0075E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4E833D-C6FB-45FC-AA88-50963F0D8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9E404F-CD7F-4EAD-8A72-84F367CEC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E0FCAC6-02D7-4D17-A994-D45988A24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96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A0020B-3C8A-4E5A-BC6C-B544567E0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D1737EC-E873-4BA9-8B82-571109F2A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EADE92-ECF2-4217-8080-8216F2FE2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CB26060-D0A5-4787-B7A6-7D10D40B73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F6A69FF-C8D1-4A7A-9DDD-0C9A2171D7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7EF25DD-6BF5-4609-BDF1-C7639D4C0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9A69121-F38B-4631-9F9B-BCF634531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3F89367-CDDB-4050-946B-FF90D015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937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3B60FC-EF8F-4B98-8166-6307D6D36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68A99B5-53A1-406F-9F28-0F451830A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1A73D0-34BD-4A44-A45A-D8747EAD6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19A0411-D5B2-4CCF-961F-8F984EFCB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7301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65AEEB8-2557-46D7-941A-9E1964CAA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19C5A28-1BDE-4BC6-A6D1-61B1AB115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4DA6FC1-D994-4F2D-A516-0E8DB4CEA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6012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A55116-1C16-492B-8959-172E499B5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261035-B869-45B5-966F-66D14F3E4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A931F07-6F52-44F7-8817-6E0FFA48D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8193B9-A8B4-4743-9D5C-49FC21E17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734546-9171-4F18-8955-C80420C7C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1E8916-6281-43D1-A3B4-B0712BD31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419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C6B1FB-BA9F-46DB-A6F3-39E52B56A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B93E162-D22B-4429-86E5-8124D971C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213EAB6-2782-4C2A-897A-A3AEAECF7D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9173D3-C5BF-4184-9F32-21FC23BD9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960294-1638-40B7-9B85-BDCC5FBDD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DB23339-628E-4A44-BAE9-D1F9E4239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5153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4E390F-8F04-47CA-B274-FD68FF3C9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AAFEA4-AE29-4444-94FF-E99E7CE945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9525B0-6F4A-4B40-9A81-EF228FBF9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4E7CB6-FEFB-4675-AB4A-31A91FA40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73FBA7D-8DDE-4BE2-BBC5-54BD16331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1699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2E10EA1-EDF7-4259-8E4D-3167CC6A40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FF4A84C-D9B6-4F71-AF98-04654C4C4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F5EFD3-4B08-48A4-AF6C-2CBCEB91D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76ED2A-004D-4A8E-B7E6-949E8FFA9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DA2E56-6502-452E-8B1E-6D75B79C8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61471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6A231A-55B4-4699-98C6-C02EA1F084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7712E8-ECD8-4D39-B0F4-FDC5F4066C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7F8A30-C951-4E1D-AF1B-37E511B2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919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3365F2-F3C5-435F-8E9F-2616EC275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992F40-B6B5-49A2-867C-F5C521031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80CC95-4364-474C-89EF-2288C4A984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0C6DF-7E42-4FE0-82BD-5C84BB6D3A6F}" type="datetimeFigureOut">
              <a:rPr lang="es-ES" smtClean="0"/>
              <a:t>16/01/2026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256BEA-8D7B-4411-AA02-838F79D6F8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1CE35D-CFC8-417A-A3D8-9D3D8C9FCE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C750C-3E53-425E-861A-D94B8A1D3E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20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E46C351-C0B8-4739-AAA6-2A8E5E5CBEC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6463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e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" y="-5579"/>
            <a:ext cx="12146280" cy="6833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D7491F9F-9784-416B-A2F6-209988EFBD6D}"/>
              </a:ext>
            </a:extLst>
          </p:cNvPr>
          <p:cNvSpPr txBox="1"/>
          <p:nvPr/>
        </p:nvSpPr>
        <p:spPr>
          <a:xfrm>
            <a:off x="6593878" y="434581"/>
            <a:ext cx="5885201" cy="136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7200" i="1" kern="1800" spc="-5" dirty="0">
                <a:solidFill>
                  <a:srgbClr val="ED4800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mataré</a:t>
            </a:r>
            <a:endParaRPr lang="es-ES" sz="7200" i="1" kern="100" dirty="0"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1ojo  cortada">
            <a:hlinkClick r:id="" action="ppaction://media"/>
            <a:extLst>
              <a:ext uri="{FF2B5EF4-FFF2-40B4-BE49-F238E27FC236}">
                <a16:creationId xmlns:a16="http://schemas.microsoft.com/office/drawing/2014/main" id="{F1C96E9B-C15F-3802-A2AD-5D726512A2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64819" y="7494181"/>
            <a:ext cx="609600" cy="609600"/>
          </a:xfrm>
          <a:prstGeom prst="rect">
            <a:avLst/>
          </a:prstGeom>
        </p:spPr>
      </p:pic>
      <p:pic>
        <p:nvPicPr>
          <p:cNvPr id="3" name="Imagen 2" descr="Imagen que contiene persona, viendo, lentes, mujer&#10;&#10;El contenido generado por IA puede ser incorrecto.">
            <a:extLst>
              <a:ext uri="{FF2B5EF4-FFF2-40B4-BE49-F238E27FC236}">
                <a16:creationId xmlns:a16="http://schemas.microsoft.com/office/drawing/2014/main" id="{B77BC58D-6599-05B0-BAB0-8741973D5E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01"/>
          <a:stretch/>
        </p:blipFill>
        <p:spPr>
          <a:xfrm>
            <a:off x="156410" y="192507"/>
            <a:ext cx="11899231" cy="6472988"/>
          </a:xfrm>
          <a:prstGeom prst="rect">
            <a:avLst/>
          </a:prstGeom>
        </p:spPr>
      </p:pic>
      <p:pic>
        <p:nvPicPr>
          <p:cNvPr id="4" name="Imagen 3" descr="Una rama con hojas verdes&#10;&#10;El contenido generado por IA puede ser incorrecto.">
            <a:extLst>
              <a:ext uri="{FF2B5EF4-FFF2-40B4-BE49-F238E27FC236}">
                <a16:creationId xmlns:a16="http://schemas.microsoft.com/office/drawing/2014/main" id="{EDCD049D-A8F2-ADA7-7926-0BFE185C1E6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" b="7221"/>
          <a:stretch/>
        </p:blipFill>
        <p:spPr>
          <a:xfrm>
            <a:off x="156410" y="192504"/>
            <a:ext cx="11879179" cy="6472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B710DC3-3638-68CC-77ED-6EA63DC55EC0}"/>
              </a:ext>
            </a:extLst>
          </p:cNvPr>
          <p:cNvSpPr txBox="1"/>
          <p:nvPr/>
        </p:nvSpPr>
        <p:spPr>
          <a:xfrm>
            <a:off x="-851048" y="2842411"/>
            <a:ext cx="609777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la sentaba en mi regazo,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enloquecía sólo a su contacto.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he conservado en la memoria.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 como estaba.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Siempre a mi lado.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B249A76-10E1-3A5C-6457-5FC356C5C173}"/>
              </a:ext>
            </a:extLst>
          </p:cNvPr>
          <p:cNvSpPr txBox="1"/>
          <p:nvPr/>
        </p:nvSpPr>
        <p:spPr>
          <a:xfrm>
            <a:off x="-925476" y="4561665"/>
            <a:ext cx="609777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Nunca me juró su amor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creía eterno yo.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ella me sonreía y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miraba hacia el mar.</a:t>
            </a:r>
            <a:endParaRPr lang="es-ES" sz="2000" i="1" kern="1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Una mujer con cabello largo&#10;&#10;El contenido generado por IA puede ser incorrecto.">
            <a:extLst>
              <a:ext uri="{FF2B5EF4-FFF2-40B4-BE49-F238E27FC236}">
                <a16:creationId xmlns:a16="http://schemas.microsoft.com/office/drawing/2014/main" id="{1972E083-60FF-5B10-D4D3-0A7C937C54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33"/>
          <a:stretch/>
        </p:blipFill>
        <p:spPr>
          <a:xfrm>
            <a:off x="324853" y="372978"/>
            <a:ext cx="11538283" cy="6112044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89167ECE-8576-A239-D915-8BBDCAA139D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4852" y="372977"/>
            <a:ext cx="11577735" cy="6112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6 Rectángulo">
            <a:extLst>
              <a:ext uri="{FF2B5EF4-FFF2-40B4-BE49-F238E27FC236}">
                <a16:creationId xmlns:a16="http://schemas.microsoft.com/office/drawing/2014/main" id="{1361A3E3-FA37-3FEE-7A4B-F6D39D7C704B}"/>
              </a:ext>
            </a:extLst>
          </p:cNvPr>
          <p:cNvSpPr/>
          <p:nvPr/>
        </p:nvSpPr>
        <p:spPr>
          <a:xfrm>
            <a:off x="324853" y="3323724"/>
            <a:ext cx="455615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emborrachaba entre sus brazos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ella nunca bebía, ni la vi llorando,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hubiera muerto por su risa.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Hubiera sido su feliz esclavo.</a:t>
            </a:r>
          </a:p>
        </p:txBody>
      </p:sp>
      <p:sp>
        <p:nvSpPr>
          <p:cNvPr id="10" name="6 Rectángulo">
            <a:extLst>
              <a:ext uri="{FF2B5EF4-FFF2-40B4-BE49-F238E27FC236}">
                <a16:creationId xmlns:a16="http://schemas.microsoft.com/office/drawing/2014/main" id="{A3B5BB8B-E18E-C859-6C2D-4E1009BFF1A7}"/>
              </a:ext>
            </a:extLst>
          </p:cNvPr>
          <p:cNvSpPr/>
          <p:nvPr/>
        </p:nvSpPr>
        <p:spPr>
          <a:xfrm>
            <a:off x="289412" y="4693606"/>
            <a:ext cx="455615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Qué dolor sucio y traidor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envenena el corazón.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Sé que ella nunca enloqueció.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Jamás perdió el control.</a:t>
            </a:r>
            <a:endParaRPr lang="es-ES" sz="2800" i="1" kern="1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Un hombre con lentes y cabello largo&#10;&#10;El contenido generado por IA puede ser incorrecto.">
            <a:extLst>
              <a:ext uri="{FF2B5EF4-FFF2-40B4-BE49-F238E27FC236}">
                <a16:creationId xmlns:a16="http://schemas.microsoft.com/office/drawing/2014/main" id="{FE847DF3-A253-435C-F8E8-14AFB3DF849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5" b="8036"/>
          <a:stretch/>
        </p:blipFill>
        <p:spPr>
          <a:xfrm>
            <a:off x="541421" y="577516"/>
            <a:ext cx="11141242" cy="5739063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AC69679D-0D3A-A3D2-1D36-D0E37AC6E05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1421" y="577516"/>
            <a:ext cx="11141242" cy="5702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8 Rectángulo">
            <a:extLst>
              <a:ext uri="{FF2B5EF4-FFF2-40B4-BE49-F238E27FC236}">
                <a16:creationId xmlns:a16="http://schemas.microsoft.com/office/drawing/2014/main" id="{CACB5487-AE96-E13F-D919-B5D6DEAC19CA}"/>
              </a:ext>
            </a:extLst>
          </p:cNvPr>
          <p:cNvSpPr/>
          <p:nvPr/>
        </p:nvSpPr>
        <p:spPr>
          <a:xfrm>
            <a:off x="7038753" y="2418116"/>
            <a:ext cx="440583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Quiero verla bailar entre los muertos,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cintura morena que me volvió loco,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llevo un velo de sangre en la mirada,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deseo en el alma,</a:t>
            </a: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5DC1D7DF-B1D4-CD57-CDF8-18DE273B5D85}"/>
              </a:ext>
            </a:extLst>
          </p:cNvPr>
          <p:cNvSpPr/>
          <p:nvPr/>
        </p:nvSpPr>
        <p:spPr>
          <a:xfrm>
            <a:off x="7345300" y="3816263"/>
            <a:ext cx="39976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jamás la encuentre.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quiero que una vez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 la haga conmover.</a:t>
            </a:r>
          </a:p>
        </p:txBody>
      </p:sp>
      <p:pic>
        <p:nvPicPr>
          <p:cNvPr id="23" name="Imagen 22" descr="Un par de personas en la noche&#10;&#10;El contenido generado por IA puede ser incorrecto.">
            <a:extLst>
              <a:ext uri="{FF2B5EF4-FFF2-40B4-BE49-F238E27FC236}">
                <a16:creationId xmlns:a16="http://schemas.microsoft.com/office/drawing/2014/main" id="{3C9F5CFE-9FB0-A20C-C461-A6F0F00F2834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86" b="32994"/>
          <a:stretch/>
        </p:blipFill>
        <p:spPr>
          <a:xfrm>
            <a:off x="697832" y="733926"/>
            <a:ext cx="10828422" cy="5390148"/>
          </a:xfrm>
          <a:prstGeom prst="rect">
            <a:avLst/>
          </a:prstGeom>
        </p:spPr>
      </p:pic>
      <p:sp>
        <p:nvSpPr>
          <p:cNvPr id="24" name="11 CuadroTexto">
            <a:extLst>
              <a:ext uri="{FF2B5EF4-FFF2-40B4-BE49-F238E27FC236}">
                <a16:creationId xmlns:a16="http://schemas.microsoft.com/office/drawing/2014/main" id="{2355AFEB-2CD1-CA8E-1942-9133FC1A3CE2}"/>
              </a:ext>
            </a:extLst>
          </p:cNvPr>
          <p:cNvSpPr txBox="1"/>
          <p:nvPr/>
        </p:nvSpPr>
        <p:spPr>
          <a:xfrm>
            <a:off x="0" y="7078289"/>
            <a:ext cx="5061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latin typeface="Papyrus" panose="03070502060502030205" pitchFamily="66" charset="0"/>
              </a:rPr>
              <a:t>jrvallegomez@outlook.es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F6742427-F153-01E1-5558-8641F52B591A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/>
        </p:blipFill>
        <p:spPr>
          <a:xfrm>
            <a:off x="697830" y="733926"/>
            <a:ext cx="10828421" cy="5390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 Box 8">
            <a:extLst>
              <a:ext uri="{FF2B5EF4-FFF2-40B4-BE49-F238E27FC236}">
                <a16:creationId xmlns:a16="http://schemas.microsoft.com/office/drawing/2014/main" id="{4B10A1C1-8F70-F32D-CBC4-28E9A2808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3989" y="1118773"/>
            <a:ext cx="5168011" cy="810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064" tIns="51031" rIns="102064" bIns="51031">
            <a:spAutoFit/>
          </a:bodyPr>
          <a:lstStyle/>
          <a:p>
            <a:pPr algn="ctr">
              <a:lnSpc>
                <a:spcPct val="115000"/>
              </a:lnSpc>
              <a:spcAft>
                <a:spcPts val="1500"/>
              </a:spcAft>
              <a:buNone/>
            </a:pPr>
            <a:r>
              <a:rPr lang="es-ES" sz="2000" i="1" kern="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la encuentre jamás</a:t>
            </a:r>
            <a:br>
              <a:rPr lang="es-ES" sz="2000" i="1" kern="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sé que la mataré.</a:t>
            </a:r>
            <a:endParaRPr lang="es-ES" sz="2800" i="1" kern="100" dirty="0">
              <a:solidFill>
                <a:srgbClr val="FFFF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8">
            <a:extLst>
              <a:ext uri="{FF2B5EF4-FFF2-40B4-BE49-F238E27FC236}">
                <a16:creationId xmlns:a16="http://schemas.microsoft.com/office/drawing/2014/main" id="{2C1D86E9-899B-9AC2-F471-3600B7154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3989" y="1824382"/>
            <a:ext cx="5168011" cy="116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064" tIns="51031" rIns="102064" bIns="51031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2000" i="1" kern="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favor sólo quiero matarla.</a:t>
            </a:r>
            <a:br>
              <a:rPr lang="es-ES" sz="2000" i="1" kern="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punta de navaja</a:t>
            </a:r>
            <a:br>
              <a:rPr lang="es-ES" sz="2000" i="1" kern="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Besándola una vez más.</a:t>
            </a:r>
            <a:endParaRPr lang="es-ES" sz="2800" i="1" kern="100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Papyrus" panose="03070502060502030205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10 CuadroTexto">
            <a:extLst>
              <a:ext uri="{FF2B5EF4-FFF2-40B4-BE49-F238E27FC236}">
                <a16:creationId xmlns:a16="http://schemas.microsoft.com/office/drawing/2014/main" id="{9964AC14-6F33-655B-5B9E-E569F783AA9A}"/>
              </a:ext>
            </a:extLst>
          </p:cNvPr>
          <p:cNvSpPr txBox="1"/>
          <p:nvPr/>
        </p:nvSpPr>
        <p:spPr>
          <a:xfrm>
            <a:off x="8190179" y="5056283"/>
            <a:ext cx="2565969" cy="682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838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sz="3838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E54FAE86-B405-99EF-7D57-C6CDFA01C280}"/>
              </a:ext>
            </a:extLst>
          </p:cNvPr>
          <p:cNvSpPr txBox="1"/>
          <p:nvPr/>
        </p:nvSpPr>
        <p:spPr>
          <a:xfrm>
            <a:off x="7509591" y="5716333"/>
            <a:ext cx="3927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jrvallea@outlook.es</a:t>
            </a:r>
          </a:p>
        </p:txBody>
      </p:sp>
    </p:spTree>
    <p:extLst>
      <p:ext uri="{BB962C8B-B14F-4D97-AF65-F5344CB8AC3E}">
        <p14:creationId xmlns:p14="http://schemas.microsoft.com/office/powerpoint/2010/main" val="310317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xit" presetSubtype="0" fill="hold" grpId="0" nodeType="afterEffect">
                                  <p:stCondLst>
                                    <p:cond delay="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500"/>
                            </p:stCondLst>
                            <p:childTnLst>
                              <p:par>
                                <p:cTn id="38" presetID="4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1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32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200"/>
                            </p:stCondLst>
                            <p:childTnLst>
                              <p:par>
                                <p:cTn id="62" presetID="14" presetClass="entr" presetSubtype="5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700"/>
                            </p:stCondLst>
                            <p:childTnLst>
                              <p:par>
                                <p:cTn id="66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700"/>
                            </p:stCondLst>
                            <p:childTnLst>
                              <p:par>
                                <p:cTn id="70" presetID="14" presetClass="exit" presetSubtype="5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vertical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4" presetClass="exit" presetSubtype="5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vertical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4700"/>
                            </p:stCondLst>
                            <p:childTnLst>
                              <p:par>
                                <p:cTn id="7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6700"/>
                            </p:stCondLst>
                            <p:childTnLst>
                              <p:par>
                                <p:cTn id="87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22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7200"/>
                            </p:stCondLst>
                            <p:childTnLst>
                              <p:par>
                                <p:cTn id="101" presetID="3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2300"/>
                            </p:stCondLst>
                            <p:childTnLst>
                              <p:par>
                                <p:cTn id="1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2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4300"/>
                            </p:stCondLst>
                            <p:childTnLst>
                              <p:par>
                                <p:cTn id="124" presetID="18" presetClass="entr" presetSubtype="1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9800"/>
                            </p:stCondLst>
                            <p:childTnLst>
                              <p:par>
                                <p:cTn id="1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 tmFilter="0,0; .5, 0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4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66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71500"/>
                            </p:stCondLst>
                            <p:childTnLst>
                              <p:par>
                                <p:cTn id="163" presetID="14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5" dur="3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6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5" grpId="0"/>
      <p:bldP spid="5" grpId="1"/>
      <p:bldP spid="6" grpId="0"/>
      <p:bldP spid="6" grpId="1"/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26" grpId="0" autoUpdateAnimBg="0"/>
      <p:bldP spid="26" grpId="1"/>
      <p:bldP spid="27" grpId="0" autoUpdateAnimBg="0"/>
      <p:bldP spid="27" grpId="1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3539536-FE3D-4F7B-B800-26562F66B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7DE37A0-D04E-480E-A733-DDD76EE80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1F11403-FB8E-40F4-B3A4-766F11966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98630AE-5905-4C53-BA34-FF7EF6F6F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A8C9E16-8C15-471E-89CB-AEE52D719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8D98513-788A-4530-9DF3-A53622135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A0788BC-09ED-4280-BF4F-95E1536D5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EDBC389-94F5-4F96-B063-6DE0879A3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3E18227C-B92A-44F3-AD2C-3E0502036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ED5FF8D-C79A-4DF9-A59D-C1DFA7CCE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7D9BBEA-CEA8-4723-A856-B12D1E8C9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8ADF8B3-C0FC-45E1-BFBA-F3E8887F3BF9}"/>
              </a:ext>
            </a:extLst>
          </p:cNvPr>
          <p:cNvSpPr txBox="1"/>
          <p:nvPr/>
        </p:nvSpPr>
        <p:spPr>
          <a:xfrm>
            <a:off x="95534" y="6987654"/>
            <a:ext cx="409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3052857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227</Words>
  <Application>Microsoft Office PowerPoint</Application>
  <PresentationFormat>Panorámica</PresentationFormat>
  <Paragraphs>15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mataré</dc:title>
  <dc:subject>ppsx</dc:subject>
  <dc:creator>jrvallegomez@outlook.es</dc:creator>
  <cp:keywords>poesia</cp:keywords>
  <cp:lastModifiedBy>jose ruiz</cp:lastModifiedBy>
  <cp:revision>28</cp:revision>
  <dcterms:created xsi:type="dcterms:W3CDTF">2023-04-22T08:35:33Z</dcterms:created>
  <dcterms:modified xsi:type="dcterms:W3CDTF">2026-01-16T10:42:17Z</dcterms:modified>
</cp:coreProperties>
</file>