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62" r:id="rId5"/>
    <p:sldId id="266" r:id="rId6"/>
    <p:sldId id="267" r:id="rId7"/>
    <p:sldId id="258" r:id="rId8"/>
    <p:sldId id="268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N3oMPy0KTHkcUjGq/3ypQ==" hashData="yoFDcPj0vAtiSca6t3myiups+p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441" autoAdjust="0"/>
  </p:normalViewPr>
  <p:slideViewPr>
    <p:cSldViewPr>
      <p:cViewPr varScale="1">
        <p:scale>
          <a:sx n="68" d="100"/>
          <a:sy n="68" d="100"/>
        </p:scale>
        <p:origin x="-58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D9D093-1F26-49A5-BA86-0E245968E026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84372E-213B-4456-A14C-674F258C09F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84372E-213B-4456-A14C-674F258C09F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0">
    <p:fade/>
    <p:sndAc>
      <p:stSnd>
        <p:snd r:embed="rId1" name="La Hiedra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2345DE-2453-426C-A889-DBC7C9FB983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BEE306-95D6-4CF1-A044-D23558DED64F}" type="datetimeFigureOut">
              <a:rPr lang="en-US" smtClean="0"/>
              <a:pPr/>
              <a:t>2/11/2012</a:t>
            </a:fld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4205E-72B7-4C08-823C-C3F80AA9286E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>
    <p:fade/>
    <p:sndAc>
      <p:stSnd>
        <p:snd r:embed="rId13" name="La Hiedra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8CE9DE1-4978-42EF-8A1A-13408AE700D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gif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4.jpeg"/><Relationship Id="rId4" Type="http://schemas.openxmlformats.org/officeDocument/2006/relationships/image" Target="../media/image8.gif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Documents and Settings\Administrador\Mis documentos\LA HIEDRA\Paloma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313" y="0"/>
            <a:ext cx="9145313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LA HIEDRA\palom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313" y="0"/>
            <a:ext cx="9145313" cy="68580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LA HIEDRA\Imagen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6622" cy="6858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3104675" y="2967335"/>
            <a:ext cx="2934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Hiedra</a:t>
            </a:r>
            <a:endParaRPr lang="es-E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3" name="Picture 4" descr="C:\Documents and Settings\Administrador\Mis documentos\Mis imágenes\barraroj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3999" cy="188640"/>
          </a:xfrm>
          <a:prstGeom prst="rect">
            <a:avLst/>
          </a:prstGeom>
          <a:noFill/>
        </p:spPr>
      </p:pic>
      <p:pic>
        <p:nvPicPr>
          <p:cNvPr id="24" name="Picture 4" descr="C:\Documents and Settings\Administrador\Mis documentos\Mis imágenes\barraroj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5813883" y="3339245"/>
            <a:ext cx="6480722" cy="179512"/>
          </a:xfrm>
          <a:prstGeom prst="rect">
            <a:avLst/>
          </a:prstGeom>
          <a:noFill/>
        </p:spPr>
      </p:pic>
      <p:pic>
        <p:nvPicPr>
          <p:cNvPr id="25" name="Picture 4" descr="C:\Documents and Settings\Administrador\Mis documentos\Mis imágenes\barraroj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6200000">
            <a:off x="-3150605" y="3339245"/>
            <a:ext cx="6480722" cy="179512"/>
          </a:xfrm>
          <a:prstGeom prst="rect">
            <a:avLst/>
          </a:prstGeom>
          <a:noFill/>
        </p:spPr>
      </p:pic>
      <p:pic>
        <p:nvPicPr>
          <p:cNvPr id="26" name="Picture 4" descr="C:\Documents and Settings\Administrador\Mis documentos\Mis imágenes\barraroj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6669360"/>
            <a:ext cx="9143999" cy="188640"/>
          </a:xfrm>
          <a:prstGeom prst="rect">
            <a:avLst/>
          </a:prstGeom>
          <a:noFill/>
        </p:spPr>
      </p:pic>
      <p:pic>
        <p:nvPicPr>
          <p:cNvPr id="2" name="Picture 3" descr="C:\Documents and Settings\Administrador\Mis documentos\LA HIEDRA\NUEVAS\otr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8748638" cy="64087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fade/>
    <p:sndAc>
      <p:stSnd>
        <p:snd r:embed="rId3" name="La Hied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53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5" descr="C:\Documents and Settings\Administrador\Mis documentos\LA HIEDRA\Animación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Documents and Settings\Administrador\Mis documentos\LA HIEDRA\PA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980728"/>
            <a:ext cx="2579420" cy="2304256"/>
          </a:xfrm>
          <a:prstGeom prst="rect">
            <a:avLst/>
          </a:prstGeom>
          <a:noFill/>
        </p:spPr>
      </p:pic>
      <p:pic>
        <p:nvPicPr>
          <p:cNvPr id="15" name="Picture 2" descr="C:\Documents and Settings\Administrador\Mis documentos\LA HIEDRA\scarleth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1115616" y="404664"/>
            <a:ext cx="3400962" cy="3240360"/>
          </a:xfrm>
          <a:prstGeom prst="rect">
            <a:avLst/>
          </a:prstGeom>
          <a:noFill/>
        </p:spPr>
      </p:pic>
      <p:pic>
        <p:nvPicPr>
          <p:cNvPr id="32" name="Picture 6" descr="C:\Documents and Settings\Administrador\Mis documentos\LA HIEDRA\tubeclaudiaviza-mujer133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1556792"/>
            <a:ext cx="1218039" cy="1842952"/>
          </a:xfrm>
          <a:prstGeom prst="rect">
            <a:avLst/>
          </a:prstGeom>
          <a:noFill/>
        </p:spPr>
      </p:pic>
      <p:pic>
        <p:nvPicPr>
          <p:cNvPr id="41" name="Picture 2" descr="C:\Documents and Settings\Administrador\Mis documentos\LA HIEDRA\1536282876_small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59632" y="3617640"/>
            <a:ext cx="3508605" cy="3240360"/>
          </a:xfrm>
          <a:prstGeom prst="rect">
            <a:avLst/>
          </a:prstGeom>
          <a:noFill/>
        </p:spPr>
      </p:pic>
      <p:pic>
        <p:nvPicPr>
          <p:cNvPr id="2050" name="Picture 2" descr="C:\Documents and Settings\Administrador\Mis documentos\LA HIEDRA\TubeNP-63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flipH="1">
            <a:off x="4572000" y="4221088"/>
            <a:ext cx="2148705" cy="1846263"/>
          </a:xfrm>
          <a:prstGeom prst="rect">
            <a:avLst/>
          </a:prstGeom>
          <a:noFill/>
        </p:spPr>
      </p:pic>
      <p:pic>
        <p:nvPicPr>
          <p:cNvPr id="2051" name="Picture 3" descr="C:\Documents and Settings\Administrador\Mis documentos\LA HIEDRA\3269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59632" y="260648"/>
            <a:ext cx="3528392" cy="3240360"/>
          </a:xfrm>
          <a:prstGeom prst="rect">
            <a:avLst/>
          </a:prstGeom>
          <a:noFill/>
        </p:spPr>
      </p:pic>
      <p:pic>
        <p:nvPicPr>
          <p:cNvPr id="93" name="Picture 4" descr="C:\Documents and Settings\Administrador\Mis documentos\LA HIEDRA\gemelas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5" descr="C:\Documents and Settings\Administrador\Mis documentos\LA HIEDRA\Animación3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7" name="Picture 9" descr="C:\Documents and Settings\Administrador\Mis documentos\LA HIEDRA\Antelope%20Valley%20Poppy%20Reserve,%20California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1" name="Picture 8" descr="C:\Documents and Settings\Administrador\Mis documentos\LA HIEDRA\46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644008" y="332656"/>
            <a:ext cx="1855787" cy="2198687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611560" y="1052736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42" name="Picture 2" descr="C:\Documents and Settings\Administrador\Mis documentos\LA HIEDRA\faro_FG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" name="Picture 4" descr="C:\Documents and Settings\Administrador\Mis documentos\LA HIEDRA\T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12360" y="0"/>
            <a:ext cx="1125785" cy="1011237"/>
          </a:xfrm>
          <a:prstGeom prst="rect">
            <a:avLst/>
          </a:prstGeom>
          <a:noFill/>
        </p:spPr>
      </p:pic>
      <p:pic>
        <p:nvPicPr>
          <p:cNvPr id="39" name="Picture 4" descr="C:\Documents and Settings\Administrador\Mis documentos\LA HIEDRA\T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9512" y="0"/>
            <a:ext cx="1125785" cy="1011237"/>
          </a:xfrm>
          <a:prstGeom prst="rect">
            <a:avLst/>
          </a:prstGeom>
          <a:noFill/>
        </p:spPr>
      </p:pic>
      <p:pic>
        <p:nvPicPr>
          <p:cNvPr id="40" name="Picture 12" descr="C:\Documents and Settings\Administrador\Mis documentos\LA HIEDRA\28711_10150199062785125_88092825124_12654262_7071086_n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H="1">
            <a:off x="0" y="5839479"/>
            <a:ext cx="1765415" cy="1018521"/>
          </a:xfrm>
          <a:prstGeom prst="rect">
            <a:avLst/>
          </a:prstGeom>
          <a:noFill/>
        </p:spPr>
      </p:pic>
      <p:pic>
        <p:nvPicPr>
          <p:cNvPr id="4098" name="Picture 2" descr="C:\Documents and Settings\Administrador\Mis documentos\Mis imágenes\MATERIAL PSP\DETALLES PASTEL V CARP\BelloScarto_WelcomeSpring-element9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943096">
            <a:off x="7186613" y="1412776"/>
            <a:ext cx="1957387" cy="3924300"/>
          </a:xfrm>
          <a:prstGeom prst="rect">
            <a:avLst/>
          </a:prstGeom>
          <a:noFill/>
        </p:spPr>
      </p:pic>
      <p:pic>
        <p:nvPicPr>
          <p:cNvPr id="43" name="Picture 5" descr="C:\Documents and Settings\Administrador\Mis documentos\LA HIEDRA\NUEVAS\anna.br_janela_by_igorcev-05-05-10.png"/>
          <p:cNvPicPr>
            <a:picLocks noChangeAspect="1" noChangeArrowheads="1"/>
          </p:cNvPicPr>
          <p:nvPr/>
        </p:nvPicPr>
        <p:blipFill>
          <a:blip r:embed="rId16" cstate="print"/>
          <a:srcRect r="17054"/>
          <a:stretch>
            <a:fillRect/>
          </a:stretch>
        </p:blipFill>
        <p:spPr bwMode="auto">
          <a:xfrm>
            <a:off x="6084168" y="1268760"/>
            <a:ext cx="3240360" cy="5832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9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000"/>
                            </p:stCondLst>
                            <p:childTnLst>
                              <p:par>
                                <p:cTn id="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0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9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0"/>
                            </p:stCondLst>
                            <p:childTnLst>
                              <p:par>
                                <p:cTn id="52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9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0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7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Documents and Settings\Administrador\Mis documentos\LA HIEDRA\Claret%20Cup%20Cactus,%20Grand%20Canyon%20National%20Park,%20Argentina.jpg"/>
          <p:cNvPicPr>
            <a:picLocks noChangeAspect="1" noChangeArrowheads="1"/>
          </p:cNvPicPr>
          <p:nvPr/>
        </p:nvPicPr>
        <p:blipFill>
          <a:blip r:embed="rId2" cstate="print"/>
          <a:srcRect t="19950"/>
          <a:stretch>
            <a:fillRect/>
          </a:stretch>
        </p:blipFill>
        <p:spPr bwMode="auto">
          <a:xfrm>
            <a:off x="0" y="1268760"/>
            <a:ext cx="9145313" cy="558924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260648"/>
            <a:ext cx="4608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600" i="1" dirty="0" smtClean="0">
                <a:latin typeface="Book Antiqua" pitchFamily="18" charset="0"/>
                <a:ea typeface="Calibri" pitchFamily="34" charset="0"/>
                <a:cs typeface="Times New Roman" pitchFamily="18" charset="0"/>
              </a:rPr>
              <a:t>Proyéctame a los cielos  de aquel acantilado</a:t>
            </a:r>
            <a:endParaRPr lang="en-US" sz="1600" i="1" dirty="0" smtClean="0">
              <a:latin typeface="Book Antiqua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i="1" dirty="0" smtClean="0">
                <a:latin typeface="Book Antiqua" pitchFamily="18" charset="0"/>
                <a:ea typeface="Calibri" pitchFamily="34" charset="0"/>
                <a:cs typeface="Times New Roman" pitchFamily="18" charset="0"/>
              </a:rPr>
              <a:t>¿Recuerdas tan hondas y bifurcadas oquedades?</a:t>
            </a:r>
            <a:endParaRPr lang="en-US" sz="1600" i="1" dirty="0" smtClean="0">
              <a:latin typeface="Book Antiqua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1600" i="1" dirty="0" smtClean="0">
                <a:latin typeface="Book Antiqua" pitchFamily="18" charset="0"/>
                <a:ea typeface="Calibri" pitchFamily="34" charset="0"/>
                <a:cs typeface="Times New Roman" pitchFamily="18" charset="0"/>
              </a:rPr>
              <a:t>Dejaban entrever el paso del tiempo en los  umbrales</a:t>
            </a:r>
            <a:endParaRPr lang="en-US" sz="1600" i="1" dirty="0" smtClean="0">
              <a:latin typeface="Book Antiqua" pitchFamily="18" charset="0"/>
            </a:endParaRPr>
          </a:p>
          <a:p>
            <a:r>
              <a:rPr lang="es-ES" sz="1600" i="1" dirty="0" smtClean="0">
                <a:latin typeface="Book Antiqua" pitchFamily="18" charset="0"/>
                <a:ea typeface="Calibri" pitchFamily="34" charset="0"/>
                <a:cs typeface="Times New Roman" pitchFamily="18" charset="0"/>
              </a:rPr>
              <a:t>Así mi alma te tatúo como  en aquellas oquedades</a:t>
            </a:r>
          </a:p>
        </p:txBody>
      </p:sp>
      <p:pic>
        <p:nvPicPr>
          <p:cNvPr id="2050" name="Picture 2" descr="C:\Documents and Settings\Administrador\Mis documentos\LA HIEDRA\NUEVAS\Imagen1.jpg"/>
          <p:cNvPicPr>
            <a:picLocks noChangeAspect="1" noChangeArrowheads="1"/>
          </p:cNvPicPr>
          <p:nvPr/>
        </p:nvPicPr>
        <p:blipFill>
          <a:blip r:embed="rId3" cstate="print"/>
          <a:srcRect b="10773"/>
          <a:stretch>
            <a:fillRect/>
          </a:stretch>
        </p:blipFill>
        <p:spPr bwMode="auto">
          <a:xfrm>
            <a:off x="0" y="1264182"/>
            <a:ext cx="9144000" cy="559381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339752" y="0"/>
            <a:ext cx="4878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latin typeface="Book Antiqua" pitchFamily="18" charset="0"/>
              </a:rPr>
              <a:t>¿</a:t>
            </a:r>
            <a:r>
              <a:rPr lang="es-ES" i="1" dirty="0" smtClean="0">
                <a:latin typeface="Book Antiqua" pitchFamily="18" charset="0"/>
              </a:rPr>
              <a:t>Cuántos tropiezos y batallas se libran en la  vida?</a:t>
            </a:r>
            <a:endParaRPr lang="en-US" i="1" dirty="0" smtClean="0">
              <a:latin typeface="Book Antiqua" pitchFamily="18" charset="0"/>
            </a:endParaRPr>
          </a:p>
          <a:p>
            <a:r>
              <a:rPr lang="es-ES" i="1" dirty="0" smtClean="0">
                <a:latin typeface="Book Antiqua" pitchFamily="18" charset="0"/>
              </a:rPr>
              <a:t>Para poder crecer  y vencer en la caída.</a:t>
            </a:r>
            <a:endParaRPr lang="en-US" i="1" dirty="0" smtClean="0">
              <a:latin typeface="Book Antiqua" pitchFamily="18" charset="0"/>
            </a:endParaRPr>
          </a:p>
          <a:p>
            <a:r>
              <a:rPr lang="es-ES" i="1" dirty="0" smtClean="0">
                <a:latin typeface="Book Antiqua" pitchFamily="18" charset="0"/>
              </a:rPr>
              <a:t>¡Cuántos soles y lunas para llegar a un  beso!</a:t>
            </a:r>
            <a:endParaRPr lang="en-US" i="1" dirty="0" smtClean="0">
              <a:latin typeface="Book Antiqua" pitchFamily="18" charset="0"/>
            </a:endParaRPr>
          </a:p>
          <a:p>
            <a:r>
              <a:rPr lang="es-ES" i="1" dirty="0" smtClean="0">
                <a:latin typeface="Book Antiqua" pitchFamily="18" charset="0"/>
              </a:rPr>
              <a:t>¡Cuántos  vientos surcaron el  espacio  sin regreso! </a:t>
            </a:r>
          </a:p>
        </p:txBody>
      </p:sp>
      <p:pic>
        <p:nvPicPr>
          <p:cNvPr id="2052" name="Picture 4" descr="C:\Documents and Settings\Administrador\Mis documentos\LA HIEDRA\NUEVAS\Imagen2.jpg"/>
          <p:cNvPicPr>
            <a:picLocks noChangeAspect="1" noChangeArrowheads="1"/>
          </p:cNvPicPr>
          <p:nvPr/>
        </p:nvPicPr>
        <p:blipFill>
          <a:blip r:embed="rId4" cstate="print"/>
          <a:srcRect b="16526"/>
          <a:stretch>
            <a:fillRect/>
          </a:stretch>
        </p:blipFill>
        <p:spPr bwMode="auto">
          <a:xfrm>
            <a:off x="0" y="1268760"/>
            <a:ext cx="9136382" cy="558924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411760" y="188640"/>
            <a:ext cx="52383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 smtClean="0">
                <a:latin typeface="Book Antiqua" pitchFamily="18" charset="0"/>
              </a:rPr>
              <a:t>Abrázame, hazme  sentir la magia  del encuentro  </a:t>
            </a:r>
            <a:endParaRPr lang="en-US" i="1" dirty="0" smtClean="0">
              <a:latin typeface="Book Antiqua" pitchFamily="18" charset="0"/>
            </a:endParaRPr>
          </a:p>
          <a:p>
            <a:r>
              <a:rPr lang="es-ES" i="1" dirty="0" smtClean="0">
                <a:latin typeface="Book Antiqua" pitchFamily="18" charset="0"/>
              </a:rPr>
              <a:t>Tierno y explosivo derrámate en torrente</a:t>
            </a:r>
            <a:endParaRPr lang="en-US" i="1" dirty="0" smtClean="0">
              <a:latin typeface="Book Antiqua" pitchFamily="18" charset="0"/>
            </a:endParaRPr>
          </a:p>
          <a:p>
            <a:r>
              <a:rPr lang="es-ES" i="1" dirty="0" smtClean="0">
                <a:latin typeface="Book Antiqua" pitchFamily="18" charset="0"/>
              </a:rPr>
              <a:t>Que la  seda  de tus manos la llevo tan adentro…</a:t>
            </a:r>
          </a:p>
        </p:txBody>
      </p:sp>
      <p:pic>
        <p:nvPicPr>
          <p:cNvPr id="2054" name="Picture 6" descr="C:\Documents and Settings\Administrador\Mis documentos\LA HIEDRA\NUEVAS\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268760"/>
            <a:ext cx="9146621" cy="6048672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2195736" y="0"/>
            <a:ext cx="6390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i="1" dirty="0" smtClean="0">
                <a:latin typeface="Book Antiqua" pitchFamily="18" charset="0"/>
              </a:rPr>
              <a:t>Que por espacios divididos estuviste  tan ausente             </a:t>
            </a:r>
            <a:endParaRPr lang="en-US" i="1" dirty="0" smtClean="0">
              <a:latin typeface="Book Antiqua" pitchFamily="18" charset="0"/>
            </a:endParaRPr>
          </a:p>
          <a:p>
            <a:r>
              <a:rPr lang="es-ES" i="1" dirty="0" smtClean="0">
                <a:latin typeface="Book Antiqua" pitchFamily="18" charset="0"/>
              </a:rPr>
              <a:t>Que el bramido  de las olas confunda nuestro aliento      </a:t>
            </a:r>
            <a:endParaRPr lang="en-US" i="1" dirty="0" smtClean="0">
              <a:latin typeface="Book Antiqua" pitchFamily="18" charset="0"/>
            </a:endParaRPr>
          </a:p>
          <a:p>
            <a:r>
              <a:rPr lang="es-ES" i="1" dirty="0" smtClean="0">
                <a:latin typeface="Book Antiqua" pitchFamily="18" charset="0"/>
              </a:rPr>
              <a:t>¡Que él amor y las caricias venzan los  miedos   del </a:t>
            </a:r>
            <a:r>
              <a:rPr lang="es-ES" i="1" dirty="0" smtClean="0">
                <a:latin typeface="Book Antiqua" pitchFamily="18" charset="0"/>
              </a:rPr>
              <a:t>presente!</a:t>
            </a:r>
            <a:endParaRPr lang="es-ES" i="1" dirty="0" smtClean="0">
              <a:latin typeface="Book Antiqua" pitchFamily="18" charset="0"/>
            </a:endParaRPr>
          </a:p>
        </p:txBody>
      </p:sp>
      <p:pic>
        <p:nvPicPr>
          <p:cNvPr id="12" name="Picture 14" descr="C:\Documents and Settings\Administrador\Mis documentos\Mis imágenes\MATERIAL PSP\romance\tube14.png"/>
          <p:cNvPicPr>
            <a:picLocks noChangeAspect="1" noChangeArrowheads="1"/>
          </p:cNvPicPr>
          <p:nvPr/>
        </p:nvPicPr>
        <p:blipFill>
          <a:blip r:embed="rId6" cstate="print"/>
          <a:srcRect t="28422"/>
          <a:stretch>
            <a:fillRect/>
          </a:stretch>
        </p:blipFill>
        <p:spPr bwMode="auto">
          <a:xfrm>
            <a:off x="7524328" y="0"/>
            <a:ext cx="1906587" cy="1701031"/>
          </a:xfrm>
          <a:prstGeom prst="rect">
            <a:avLst/>
          </a:prstGeom>
          <a:noFill/>
        </p:spPr>
      </p:pic>
      <p:pic>
        <p:nvPicPr>
          <p:cNvPr id="13" name="Picture 13" descr="C:\Documents and Settings\Administrador\Mis documentos\Mis imágenes\MATERIAL PSP\romance\tube14.png"/>
          <p:cNvPicPr>
            <a:picLocks noChangeAspect="1" noChangeArrowheads="1"/>
          </p:cNvPicPr>
          <p:nvPr/>
        </p:nvPicPr>
        <p:blipFill>
          <a:blip r:embed="rId6" cstate="print"/>
          <a:srcRect t="28422"/>
          <a:stretch>
            <a:fillRect/>
          </a:stretch>
        </p:blipFill>
        <p:spPr bwMode="auto">
          <a:xfrm>
            <a:off x="-252536" y="0"/>
            <a:ext cx="1906587" cy="1701031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3419872" y="908720"/>
            <a:ext cx="295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smtClean="0">
                <a:latin typeface="Book Antiqua" pitchFamily="18" charset="0"/>
              </a:rPr>
              <a:t>© </a:t>
            </a:r>
            <a:r>
              <a:rPr lang="en-US" i="1" dirty="0" err="1" smtClean="0">
                <a:latin typeface="Book Antiqua" pitchFamily="18" charset="0"/>
              </a:rPr>
              <a:t>Yuls</a:t>
            </a:r>
            <a:r>
              <a:rPr lang="en-US" i="1" dirty="0" smtClean="0">
                <a:latin typeface="Book Antiqua" pitchFamily="18" charset="0"/>
              </a:rPr>
              <a:t>  </a:t>
            </a:r>
            <a:r>
              <a:rPr lang="en-US" i="1" dirty="0" err="1" smtClean="0">
                <a:latin typeface="Book Antiqua" pitchFamily="18" charset="0"/>
              </a:rPr>
              <a:t>Diciembre</a:t>
            </a:r>
            <a:r>
              <a:rPr lang="en-US" i="1" dirty="0" smtClean="0">
                <a:latin typeface="Book Antiqua" pitchFamily="18" charset="0"/>
              </a:rPr>
              <a:t>  del  2011</a:t>
            </a:r>
            <a:endParaRPr lang="en-US" i="1" dirty="0">
              <a:latin typeface="Book Antiqua" pitchFamily="18" charset="0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xit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55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7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2600"/>
                            </p:stCondLst>
                            <p:childTnLst>
                              <p:par>
                                <p:cTn id="38" presetID="55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46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9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36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8" grpId="1"/>
      <p:bldP spid="11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Administrador\Mis documentos\LA HIEDRA\Nueva carpeta\s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735256" y="0"/>
            <a:ext cx="34772958" cy="7046640"/>
          </a:xfrm>
          <a:prstGeom prst="rect">
            <a:avLst/>
          </a:prstGeom>
          <a:noFill/>
        </p:spPr>
      </p:pic>
      <p:pic>
        <p:nvPicPr>
          <p:cNvPr id="3" name="Picture 3" descr="C:\Documents and Settings\Administrador\Mis documentos\LA HIEDRA\Nueva carpeta\EN_LA VENTAN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9505056" cy="6858000"/>
          </a:xfrm>
          <a:prstGeom prst="rect">
            <a:avLst/>
          </a:prstGeom>
          <a:noFill/>
        </p:spPr>
      </p:pic>
      <p:pic>
        <p:nvPicPr>
          <p:cNvPr id="4" name="Picture 8" descr="C:\Documents and Settings\Administrador\Mis documentos\Mis imágenes\GIFS\GREAS_~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476875"/>
            <a:ext cx="1428750" cy="1381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68959 -0.0104 L -0.06666 -1.96532E-6 " pathEditMode="relative" rAng="0" ptsTypes="AA">
                                      <p:cBhvr>
                                        <p:cTn id="6" dur="8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8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Mis documentos\LA HIEDRA\paisajes_de_montanas_azu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3" y="0"/>
            <a:ext cx="9142977" cy="6858000"/>
          </a:xfrm>
          <a:prstGeom prst="rect">
            <a:avLst/>
          </a:prstGeom>
          <a:noFill/>
        </p:spPr>
      </p:pic>
      <p:pic>
        <p:nvPicPr>
          <p:cNvPr id="3" name="Picture 4" descr="C:\Documents and Settings\Administrador\Mis documentos\LA HIEDRA\NUEVAS\Jea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0"/>
            <a:ext cx="3126785" cy="4739073"/>
          </a:xfrm>
          <a:prstGeom prst="rect">
            <a:avLst/>
          </a:prstGeom>
          <a:noFill/>
        </p:spPr>
      </p:pic>
      <p:pic>
        <p:nvPicPr>
          <p:cNvPr id="5" name="Picture 4" descr="C:\Documents and Settings\Administrador\Mis documentos\LA HIEDRA\NUEVAS\conjun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622" y="0"/>
            <a:ext cx="9146622" cy="6858000"/>
          </a:xfrm>
          <a:prstGeom prst="rect">
            <a:avLst/>
          </a:prstGeom>
          <a:noFill/>
        </p:spPr>
      </p:pic>
      <p:grpSp>
        <p:nvGrpSpPr>
          <p:cNvPr id="8" name="7 Grupo"/>
          <p:cNvGrpSpPr/>
          <p:nvPr/>
        </p:nvGrpSpPr>
        <p:grpSpPr>
          <a:xfrm>
            <a:off x="0" y="0"/>
            <a:ext cx="9144000" cy="6669362"/>
            <a:chOff x="0" y="0"/>
            <a:chExt cx="9144000" cy="6669362"/>
          </a:xfrm>
        </p:grpSpPr>
        <p:pic>
          <p:nvPicPr>
            <p:cNvPr id="9" name="Picture 4" descr="C:\Documents and Settings\Administrador\Mis documentos\Mis imágenes\barraroja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6200000">
              <a:off x="-3150605" y="3339245"/>
              <a:ext cx="6480722" cy="179512"/>
            </a:xfrm>
            <a:prstGeom prst="rect">
              <a:avLst/>
            </a:prstGeom>
            <a:noFill/>
          </p:spPr>
        </p:pic>
        <p:pic>
          <p:nvPicPr>
            <p:cNvPr id="10" name="Picture 4" descr="C:\Documents and Settings\Administrador\Mis documentos\Mis imágenes\barraroja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" y="0"/>
              <a:ext cx="9143999" cy="188640"/>
            </a:xfrm>
            <a:prstGeom prst="rect">
              <a:avLst/>
            </a:prstGeom>
            <a:noFill/>
          </p:spPr>
        </p:pic>
        <p:pic>
          <p:nvPicPr>
            <p:cNvPr id="11" name="Picture 4" descr="C:\Documents and Settings\Administrador\Mis documentos\Mis imágenes\barraroja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16200000">
              <a:off x="5813883" y="3339245"/>
              <a:ext cx="6480722" cy="179512"/>
            </a:xfrm>
            <a:prstGeom prst="rect">
              <a:avLst/>
            </a:prstGeom>
            <a:noFill/>
          </p:spPr>
        </p:pic>
      </p:grpSp>
      <p:pic>
        <p:nvPicPr>
          <p:cNvPr id="12" name="Picture 4" descr="C:\Documents and Settings\Administrador\Mis documentos\Mis imágenes\barraroja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669360"/>
            <a:ext cx="9143999" cy="18864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0" y="0"/>
            <a:ext cx="9144000" cy="6669362"/>
            <a:chOff x="0" y="0"/>
            <a:chExt cx="9144000" cy="6669362"/>
          </a:xfrm>
        </p:grpSpPr>
        <p:pic>
          <p:nvPicPr>
            <p:cNvPr id="4" name="Picture 4" descr="C:\Documents and Settings\Administrador\Mis documentos\Mis imágenes\barraroja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6200000">
              <a:off x="-3150605" y="3339245"/>
              <a:ext cx="6480722" cy="179512"/>
            </a:xfrm>
            <a:prstGeom prst="rect">
              <a:avLst/>
            </a:prstGeom>
            <a:noFill/>
          </p:spPr>
        </p:pic>
        <p:pic>
          <p:nvPicPr>
            <p:cNvPr id="2" name="Picture 4" descr="C:\Documents and Settings\Administrador\Mis documentos\Mis imágenes\barraroja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" y="0"/>
              <a:ext cx="9143999" cy="188640"/>
            </a:xfrm>
            <a:prstGeom prst="rect">
              <a:avLst/>
            </a:prstGeom>
            <a:noFill/>
          </p:spPr>
        </p:pic>
        <p:pic>
          <p:nvPicPr>
            <p:cNvPr id="3" name="Picture 4" descr="C:\Documents and Settings\Administrador\Mis documentos\Mis imágenes\barraroja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6200000">
              <a:off x="5813883" y="3339245"/>
              <a:ext cx="6480722" cy="179512"/>
            </a:xfrm>
            <a:prstGeom prst="rect">
              <a:avLst/>
            </a:prstGeom>
            <a:noFill/>
          </p:spPr>
        </p:pic>
      </p:grpSp>
      <p:pic>
        <p:nvPicPr>
          <p:cNvPr id="5" name="Picture 4" descr="C:\Documents and Settings\Administrador\Mis documentos\Mis imágenes\barraroj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69360"/>
            <a:ext cx="9143999" cy="188640"/>
          </a:xfrm>
          <a:prstGeom prst="rect">
            <a:avLst/>
          </a:prstGeom>
          <a:noFill/>
        </p:spPr>
      </p:pic>
      <p:pic>
        <p:nvPicPr>
          <p:cNvPr id="1026" name="Picture 2" descr="C:\Documents and Settings\Administrador\Mis documentos\aaaaaaaaaaaaaaaaaaaaaaaaaaaaaaaaaaaa\Animación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1268760"/>
            <a:ext cx="6038850" cy="27813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aaaaaaaaaaaaaaaaaaaaaaaaaaaaaaaaaaaa\Yulk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5805264"/>
            <a:ext cx="1314450" cy="333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195</Words>
  <Application>Microsoft Office PowerPoint</Application>
  <PresentationFormat>Presentación en pantalla (4:3)</PresentationFormat>
  <Paragraphs>45</Paragraphs>
  <Slides>7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Yuls</dc:creator>
  <cp:lastModifiedBy>Yuls</cp:lastModifiedBy>
  <cp:revision>249</cp:revision>
  <dcterms:created xsi:type="dcterms:W3CDTF">2011-12-30T00:46:47Z</dcterms:created>
  <dcterms:modified xsi:type="dcterms:W3CDTF">2012-02-11T23:10:23Z</dcterms:modified>
</cp:coreProperties>
</file>