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81" r:id="rId2"/>
    <p:sldId id="302" r:id="rId3"/>
    <p:sldId id="256" r:id="rId4"/>
    <p:sldId id="257" r:id="rId5"/>
    <p:sldId id="308" r:id="rId6"/>
    <p:sldId id="285" r:id="rId7"/>
    <p:sldId id="269" r:id="rId8"/>
    <p:sldId id="283" r:id="rId9"/>
    <p:sldId id="268" r:id="rId10"/>
    <p:sldId id="267" r:id="rId11"/>
    <p:sldId id="277" r:id="rId12"/>
    <p:sldId id="276" r:id="rId13"/>
    <p:sldId id="266" r:id="rId14"/>
    <p:sldId id="274" r:id="rId15"/>
    <p:sldId id="272" r:id="rId16"/>
    <p:sldId id="273" r:id="rId17"/>
    <p:sldId id="280" r:id="rId18"/>
    <p:sldId id="264" r:id="rId19"/>
    <p:sldId id="278" r:id="rId20"/>
    <p:sldId id="260" r:id="rId21"/>
    <p:sldId id="261" r:id="rId22"/>
    <p:sldId id="262" r:id="rId23"/>
    <p:sldId id="263" r:id="rId24"/>
    <p:sldId id="287" r:id="rId25"/>
    <p:sldId id="282" r:id="rId26"/>
    <p:sldId id="284" r:id="rId27"/>
    <p:sldId id="286" r:id="rId28"/>
    <p:sldId id="265" r:id="rId29"/>
    <p:sldId id="279" r:id="rId30"/>
    <p:sldId id="294" r:id="rId31"/>
    <p:sldId id="290" r:id="rId32"/>
    <p:sldId id="289" r:id="rId33"/>
    <p:sldId id="291" r:id="rId34"/>
    <p:sldId id="292" r:id="rId35"/>
    <p:sldId id="299" r:id="rId36"/>
    <p:sldId id="296" r:id="rId37"/>
    <p:sldId id="307" r:id="rId38"/>
    <p:sldId id="293" r:id="rId39"/>
    <p:sldId id="295" r:id="rId40"/>
    <p:sldId id="301" r:id="rId41"/>
    <p:sldId id="300" r:id="rId42"/>
    <p:sldId id="275" r:id="rId43"/>
    <p:sldId id="303" r:id="rId44"/>
    <p:sldId id="309" r:id="rId4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iuUAqGh0Ybs4Y19JiSf2XA==" hashData="dVkap9172YGO6gYY07D8K4Vi5K5I+nq674GZ2kQUT/hxkGEs8qVDkZVAoE6LvyDKZK+FwxCeh4kIIAabhztoS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300"/>
    <a:srgbClr val="663300"/>
    <a:srgbClr val="00001E"/>
    <a:srgbClr val="000066"/>
    <a:srgbClr val="003366"/>
    <a:srgbClr val="280A46"/>
    <a:srgbClr val="969696"/>
    <a:srgbClr val="FF0000"/>
    <a:srgbClr val="FF7D7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56" autoAdjust="0"/>
    <p:restoredTop sz="94660"/>
  </p:normalViewPr>
  <p:slideViewPr>
    <p:cSldViewPr>
      <p:cViewPr varScale="1">
        <p:scale>
          <a:sx n="108" d="100"/>
          <a:sy n="108" d="100"/>
        </p:scale>
        <p:origin x="96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32D041AD-5C17-21A3-1238-9C5000470D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87E70C3-AAEC-2500-1DB7-FE242B5C1E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B67E530-ED7A-431E-B6FD-C190DEBE7768}" type="datetimeFigureOut">
              <a:rPr lang="es-ES"/>
              <a:pPr>
                <a:defRPr/>
              </a:pPr>
              <a:t>21/01/2023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ED841AAC-07C0-F6EA-9147-8A7C675B70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E73C79AB-05E1-1A51-3778-4063A9A85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22BA3F-D9BB-CAD9-E437-20D965E9650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519CD9-465C-BC84-C394-CC822B627E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E5BC34F-B778-4E32-93D5-233F818765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Marcador de imagen de diapositiva 1">
            <a:extLst>
              <a:ext uri="{FF2B5EF4-FFF2-40B4-BE49-F238E27FC236}">
                <a16:creationId xmlns:a16="http://schemas.microsoft.com/office/drawing/2014/main" id="{00396A8E-CA2E-47B5-B51B-6DD26C46EA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Marcador de notas 2">
            <a:extLst>
              <a:ext uri="{FF2B5EF4-FFF2-40B4-BE49-F238E27FC236}">
                <a16:creationId xmlns:a16="http://schemas.microsoft.com/office/drawing/2014/main" id="{DAAE4F08-2AFB-96D3-D18F-6CC451AE58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14340" name="Marcador de número de diapositiva 3">
            <a:extLst>
              <a:ext uri="{FF2B5EF4-FFF2-40B4-BE49-F238E27FC236}">
                <a16:creationId xmlns:a16="http://schemas.microsoft.com/office/drawing/2014/main" id="{7B1A546A-13F5-4DC8-5DF7-B18C4F57C4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B467606-A752-434C-8F77-D23C9CCE870C}" type="slidenum">
              <a:rPr lang="es-ES" altLang="es-ES" smtClean="0"/>
              <a:pPr/>
              <a:t>11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197828-82E9-EF18-EF8E-1938AEBBDF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9C19503-6A45-20DB-3ECC-28D92F2A72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287547F-2F33-43C9-CDF8-D0C0C2E74E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9E894-0C41-4E7F-8670-5438B24F1B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1172054"/>
      </p:ext>
    </p:extLst>
  </p:cSld>
  <p:clrMapOvr>
    <a:masterClrMapping/>
  </p:clrMapOvr>
  <p:transition spd="med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2C1CE6-D7B0-A977-BECE-EE16C278E3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6963858-C676-8E7F-81E6-419F8D747F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F85106-C74E-B48D-D8FB-7A60F73113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FBA18-43D5-4264-AD3D-DA3DD8EF97C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03710398"/>
      </p:ext>
    </p:extLst>
  </p:cSld>
  <p:clrMapOvr>
    <a:masterClrMapping/>
  </p:clrMapOvr>
  <p:transition spd="med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EF6C879-F229-0878-90B2-D4CCD80A57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C2C37A-526A-34F4-B28B-3217E0F333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3C3DBB5-F218-DEB0-6CF2-2EFBD92DCA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5FE55-A2B9-4CCE-AA6E-32D650BACA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9842250"/>
      </p:ext>
    </p:extLst>
  </p:cSld>
  <p:clrMapOvr>
    <a:masterClrMapping/>
  </p:clrMapOvr>
  <p:transition spd="med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4EA712-3003-9B71-31E1-7286AE13FD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64E7AB-6543-BDF6-7A8E-7A972A1668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304499-B173-63CE-ACDD-3557C86545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21381-0CF8-4F89-B835-7A79A6F1CBB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55086520"/>
      </p:ext>
    </p:extLst>
  </p:cSld>
  <p:clrMapOvr>
    <a:masterClrMapping/>
  </p:clrMapOvr>
  <p:transition spd="med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07CC038-B977-7419-8319-F4060AEDBC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2D7A5BC-0C11-82D0-0BCD-B2B0C5E328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001A799-2817-C80A-C51E-AD12ACA13F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DF20C-82C8-4931-8440-7E26BF384ED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8124385"/>
      </p:ext>
    </p:extLst>
  </p:cSld>
  <p:clrMapOvr>
    <a:masterClrMapping/>
  </p:clrMapOvr>
  <p:transition spd="med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4671DE2-9B98-6567-9389-B6700C848B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13E91DA-D830-F198-9804-31DEE00C9D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A48E917-B211-2DB7-D2EC-450E79B949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5AC955-E74A-4B71-9860-C474C1A9EE8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3681287"/>
      </p:ext>
    </p:extLst>
  </p:cSld>
  <p:clrMapOvr>
    <a:masterClrMapping/>
  </p:clrMapOvr>
  <p:transition spd="med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017A652-B16B-88FF-FC1F-B66C6ACDCB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2CE3654-82B5-2AA1-B0AD-B9B1EAB073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B60C2C8-36CF-043D-3A2A-55A7C1DEDD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062AE-13FA-4B91-8D75-16D4FBE4369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44525290"/>
      </p:ext>
    </p:extLst>
  </p:cSld>
  <p:clrMapOvr>
    <a:masterClrMapping/>
  </p:clrMapOvr>
  <p:transition spd="med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997BFE-657D-63AE-685F-27150B06C7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DBAA29-A8BC-DD8E-0A4F-68D4328359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F898A9-A6AD-1F85-FE17-BD42998FED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EBC64-4D6F-4C22-A705-883F65D111E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97434665"/>
      </p:ext>
    </p:extLst>
  </p:cSld>
  <p:clrMapOvr>
    <a:masterClrMapping/>
  </p:clrMapOvr>
  <p:transition spd="med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80279C-9EB8-08B9-CA8D-A0D5CFD7C5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90DA78-F8B7-8BB0-235F-33B8735B73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B9525E-D989-ED5D-AF7C-72EB36EDAD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C141A-8B30-41B0-9661-428E19A0C06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89906788"/>
      </p:ext>
    </p:extLst>
  </p:cSld>
  <p:clrMapOvr>
    <a:masterClrMapping/>
  </p:clrMapOvr>
  <p:transition spd="med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EFECB4E-377F-3EA3-31B1-C6691A470D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5BCABA2-B3D6-0615-4D96-56AD5B8176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D922C4A-5FED-E0DB-F3EC-5544459278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6E49-FB3A-4CE9-B62D-11D6F1CA0C7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92971514"/>
      </p:ext>
    </p:extLst>
  </p:cSld>
  <p:clrMapOvr>
    <a:masterClrMapping/>
  </p:clrMapOvr>
  <p:transition spd="med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DFB8E3-A5CA-566D-13AF-067300E959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23F034-92DF-A692-BCAB-9222BBB5FE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25D222F-807C-FE17-1840-00BB058239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2C4E1-37A9-4AD9-A11C-86ED49EF8E9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51459402"/>
      </p:ext>
    </p:extLst>
  </p:cSld>
  <p:clrMapOvr>
    <a:masterClrMapping/>
  </p:clrMapOvr>
  <p:transition spd="med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A285CA3-F563-A145-6120-2997D137F7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4047006-688C-71A2-44B6-4116809EF9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1E060D4-0642-A1B7-2463-E32D5B14087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EE9FB0E-194C-2FCB-CFD3-3F4CE87EE03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91D1987-16BA-4D3C-F4B7-12673603DE0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011DD5DB-6836-4373-8DBF-E2E2EE9CFAA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50000">
              <a:schemeClr val="accent1"/>
            </a:gs>
            <a:gs pos="100000">
              <a:srgbClr val="FF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>
            <a:extLst>
              <a:ext uri="{FF2B5EF4-FFF2-40B4-BE49-F238E27FC236}">
                <a16:creationId xmlns:a16="http://schemas.microsoft.com/office/drawing/2014/main" id="{0379D025-EFDD-84CE-BE1E-9714240EE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1042988"/>
            <a:ext cx="6315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/>
              <a:t>Historia de la gota de agua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b="1"/>
              <a:t>        que quería llegar a la  luna-</a:t>
            </a:r>
          </a:p>
        </p:txBody>
      </p:sp>
      <p:sp>
        <p:nvSpPr>
          <p:cNvPr id="3075" name="Text Box 4">
            <a:extLst>
              <a:ext uri="{FF2B5EF4-FFF2-40B4-BE49-F238E27FC236}">
                <a16:creationId xmlns:a16="http://schemas.microsoft.com/office/drawing/2014/main" id="{3E7FD278-F56A-9A74-B390-C5B67942F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753100"/>
            <a:ext cx="319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i="1"/>
              <a:t>POEMA de :  </a:t>
            </a:r>
            <a:r>
              <a:rPr lang="es-ES" altLang="es-ES" sz="1800" b="1"/>
              <a:t>ANA GALINDO</a:t>
            </a:r>
          </a:p>
        </p:txBody>
      </p:sp>
      <p:sp>
        <p:nvSpPr>
          <p:cNvPr id="3076" name="Text Box 5">
            <a:extLst>
              <a:ext uri="{FF2B5EF4-FFF2-40B4-BE49-F238E27FC236}">
                <a16:creationId xmlns:a16="http://schemas.microsoft.com/office/drawing/2014/main" id="{7EC95024-EEA8-DA1A-865A-D6ADDC07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250" y="6230938"/>
            <a:ext cx="2525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0000"/>
                </a:solidFill>
              </a:rPr>
              <a:t>Avance  Automático-</a:t>
            </a:r>
          </a:p>
        </p:txBody>
      </p:sp>
    </p:spTree>
  </p:cSld>
  <p:clrMapOvr>
    <a:masterClrMapping/>
  </p:clrMapOvr>
  <p:transition spd="med" advTm="3000">
    <p:sndAc>
      <p:stSnd>
        <p:snd r:embed="rId2" name="251--LA GOTA de AGUA(renovado)  Poema de Ana Galindo--VOZ Ángel Guillermo 28 de NOV-de 2022-WAWE-1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8C8FC0B3-164A-92FC-B6C2-DE85EF1655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07CE9665-E73A-55D5-FDDE-D7D201883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91625" cy="615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0A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>
            <a:extLst>
              <a:ext uri="{FF2B5EF4-FFF2-40B4-BE49-F238E27FC236}">
                <a16:creationId xmlns:a16="http://schemas.microsoft.com/office/drawing/2014/main" id="{02E1BAA8-F09B-93BC-8E6A-7CCDB6F40D2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es-ES" altLang="es-ES" sz="3200"/>
          </a:p>
        </p:txBody>
      </p:sp>
      <p:pic>
        <p:nvPicPr>
          <p:cNvPr id="5123" name="Picture 6">
            <a:extLst>
              <a:ext uri="{FF2B5EF4-FFF2-40B4-BE49-F238E27FC236}">
                <a16:creationId xmlns:a16="http://schemas.microsoft.com/office/drawing/2014/main" id="{CD5FF1F4-BF6B-BE9E-25ED-C0B90E15B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3"/>
            <a:ext cx="858678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>
            <a:extLst>
              <a:ext uri="{FF2B5EF4-FFF2-40B4-BE49-F238E27FC236}">
                <a16:creationId xmlns:a16="http://schemas.microsoft.com/office/drawing/2014/main" id="{E4DDA6C9-D0E1-A4FB-1069-64BD1922E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475" y="417513"/>
            <a:ext cx="381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3600">
                <a:solidFill>
                  <a:srgbClr val="000066"/>
                </a:solidFill>
              </a:rPr>
              <a:t>Autor del archivo</a:t>
            </a:r>
            <a:r>
              <a:rPr lang="es-ES" altLang="es-ES" sz="2800"/>
              <a:t> :</a:t>
            </a:r>
          </a:p>
        </p:txBody>
      </p:sp>
      <p:sp>
        <p:nvSpPr>
          <p:cNvPr id="6147" name="WordArt 3">
            <a:extLst>
              <a:ext uri="{FF2B5EF4-FFF2-40B4-BE49-F238E27FC236}">
                <a16:creationId xmlns:a16="http://schemas.microsoft.com/office/drawing/2014/main" id="{716E01D0-4657-9388-A64E-77E124964D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8313" y="3213100"/>
            <a:ext cx="8115300" cy="8572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pt-BR" sz="4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A n g e l   G u i l l e r m o</a:t>
            </a:r>
            <a:endParaRPr lang="es-ES" sz="48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med" advTm="2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4">
            <a:extLst>
              <a:ext uri="{FF2B5EF4-FFF2-40B4-BE49-F238E27FC236}">
                <a16:creationId xmlns:a16="http://schemas.microsoft.com/office/drawing/2014/main" id="{0ACAA5D5-5D75-81B2-33D0-D2063A7FE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-4763"/>
            <a:ext cx="457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n 6">
            <a:extLst>
              <a:ext uri="{FF2B5EF4-FFF2-40B4-BE49-F238E27FC236}">
                <a16:creationId xmlns:a16="http://schemas.microsoft.com/office/drawing/2014/main" id="{EEEA9ECC-F104-A79C-29A9-23E483A19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4408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C6E5D0AF-DDBE-8DFB-B639-AA91D852DE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594725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>
            <a:extLst>
              <a:ext uri="{FF2B5EF4-FFF2-40B4-BE49-F238E27FC236}">
                <a16:creationId xmlns:a16="http://schemas.microsoft.com/office/drawing/2014/main" id="{38BDC9FB-B857-4933-BEA3-87C961362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-25400"/>
            <a:ext cx="755967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481D016-75B7-D3D7-E2D2-1E9D7546AF0B}"/>
              </a:ext>
            </a:extLst>
          </p:cNvPr>
          <p:cNvSpPr txBox="1"/>
          <p:nvPr/>
        </p:nvSpPr>
        <p:spPr>
          <a:xfrm>
            <a:off x="4572000" y="6311900"/>
            <a:ext cx="31464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</a:rPr>
              <a:t>Desde su blanca almohada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E11BE9E3-005D-D94D-CC3F-39AC7418B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37588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AD614E48-7768-F486-8A8E-7FF6EDDFA2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160338"/>
            <a:ext cx="8772525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>
            <a:extLst>
              <a:ext uri="{FF2B5EF4-FFF2-40B4-BE49-F238E27FC236}">
                <a16:creationId xmlns:a16="http://schemas.microsoft.com/office/drawing/2014/main" id="{6D8AFE0B-E134-EC7F-6DEA-AAEEBB977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6170613"/>
            <a:ext cx="11715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Bradley Hand ITC" panose="03070402050302030203" pitchFamily="66" charset="0"/>
              </a:rPr>
              <a:t>Soñaba</a:t>
            </a:r>
          </a:p>
        </p:txBody>
      </p:sp>
    </p:spTree>
  </p:cSld>
  <p:clrMapOvr>
    <a:masterClrMapping/>
  </p:clrMapOvr>
  <p:transition spd="med" advTm="7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F04291D8-A4DF-42A0-9467-E790F0807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>
            <a:extLst>
              <a:ext uri="{FF2B5EF4-FFF2-40B4-BE49-F238E27FC236}">
                <a16:creationId xmlns:a16="http://schemas.microsoft.com/office/drawing/2014/main" id="{64A76804-E3A0-9460-2671-552FF0C95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279400"/>
            <a:ext cx="5576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Y elevarse… cual mariposa noctámbula</a:t>
            </a:r>
          </a:p>
        </p:txBody>
      </p:sp>
    </p:spTree>
  </p:cSld>
  <p:clrMapOvr>
    <a:masterClrMapping/>
  </p:clrMapOvr>
  <p:transition spd="med" advTm="7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2">
            <a:extLst>
              <a:ext uri="{FF2B5EF4-FFF2-40B4-BE49-F238E27FC236}">
                <a16:creationId xmlns:a16="http://schemas.microsoft.com/office/drawing/2014/main" id="{6B6F7BB1-4478-E4FD-26B5-71C0E0250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0"/>
            <a:ext cx="6948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n 4">
            <a:extLst>
              <a:ext uri="{FF2B5EF4-FFF2-40B4-BE49-F238E27FC236}">
                <a16:creationId xmlns:a16="http://schemas.microsoft.com/office/drawing/2014/main" id="{6C599853-46FB-39BE-2922-E5EFA73F4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6237288"/>
            <a:ext cx="4203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>
            <a:extLst>
              <a:ext uri="{FF2B5EF4-FFF2-40B4-BE49-F238E27FC236}">
                <a16:creationId xmlns:a16="http://schemas.microsoft.com/office/drawing/2014/main" id="{4B6EA442-102B-EEF6-A81B-5A73A211C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4">
            <a:extLst>
              <a:ext uri="{FF2B5EF4-FFF2-40B4-BE49-F238E27FC236}">
                <a16:creationId xmlns:a16="http://schemas.microsoft.com/office/drawing/2014/main" id="{EBF87E0B-D25E-99B2-C2CF-D03767AC8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9338" y="111125"/>
            <a:ext cx="3387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chemeClr val="bg1"/>
                </a:solidFill>
              </a:rPr>
              <a:t>Y escondida entre las nubes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chemeClr val="bg1"/>
                </a:solidFill>
              </a:rPr>
              <a:t>    admiraba su luz plateada.</a:t>
            </a:r>
          </a:p>
        </p:txBody>
      </p:sp>
    </p:spTree>
  </p:cSld>
  <p:clrMapOvr>
    <a:masterClrMapping/>
  </p:clrMapOvr>
  <p:transition spd="med" advTm="7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8B8B"/>
            </a:gs>
            <a:gs pos="50000">
              <a:schemeClr val="accent1"/>
            </a:gs>
            <a:gs pos="100000">
              <a:srgbClr val="FF8B8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>
            <a:extLst>
              <a:ext uri="{FF2B5EF4-FFF2-40B4-BE49-F238E27FC236}">
                <a16:creationId xmlns:a16="http://schemas.microsoft.com/office/drawing/2014/main" id="{DCE629B3-5FBE-DA0C-B906-68F3BADD7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62988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2">
            <a:extLst>
              <a:ext uri="{FF2B5EF4-FFF2-40B4-BE49-F238E27FC236}">
                <a16:creationId xmlns:a16="http://schemas.microsoft.com/office/drawing/2014/main" id="{58A119E1-1B63-754E-3E2F-F84FE1300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n 4">
            <a:extLst>
              <a:ext uri="{FF2B5EF4-FFF2-40B4-BE49-F238E27FC236}">
                <a16:creationId xmlns:a16="http://schemas.microsoft.com/office/drawing/2014/main" id="{E74947FF-4579-A659-A566-0F33EE1D0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8725"/>
            <a:ext cx="53816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CC223CC2-49CE-27FF-1382-ECEF6DF52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51875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>
            <a:extLst>
              <a:ext uri="{FF2B5EF4-FFF2-40B4-BE49-F238E27FC236}">
                <a16:creationId xmlns:a16="http://schemas.microsoft.com/office/drawing/2014/main" id="{2A986DEA-898C-133C-8B54-C96B6B301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6021388"/>
            <a:ext cx="35226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chemeClr val="bg1"/>
                </a:solidFill>
              </a:rPr>
              <a:t>Mira que hade frío, ahí afuera</a:t>
            </a:r>
          </a:p>
        </p:txBody>
      </p:sp>
    </p:spTree>
  </p:cSld>
  <p:clrMapOvr>
    <a:masterClrMapping/>
  </p:clrMapOvr>
  <p:transition spd="med" advTm="7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3">
            <a:extLst>
              <a:ext uri="{FF2B5EF4-FFF2-40B4-BE49-F238E27FC236}">
                <a16:creationId xmlns:a16="http://schemas.microsoft.com/office/drawing/2014/main" id="{C234D6CB-F56A-25D2-A568-D93B38B89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750" y="-79375"/>
            <a:ext cx="4730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Que aquí se puede secar tu cristalina mirada</a:t>
            </a:r>
          </a:p>
        </p:txBody>
      </p:sp>
      <p:pic>
        <p:nvPicPr>
          <p:cNvPr id="19460" name="Imagen 8">
            <a:extLst>
              <a:ext uri="{FF2B5EF4-FFF2-40B4-BE49-F238E27FC236}">
                <a16:creationId xmlns:a16="http://schemas.microsoft.com/office/drawing/2014/main" id="{66443E1B-1A3B-39F6-7A82-86E82D1B2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76250"/>
            <a:ext cx="13017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26BC606-3B06-C08E-3680-4E9B41657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57" y="287338"/>
            <a:ext cx="8635285" cy="647807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FDC32AD-5D73-89B2-C005-11CADE1A19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575" y="476250"/>
            <a:ext cx="1304925" cy="43815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60A0FA7-39D3-7F16-C036-11F877B82E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36" y="288411"/>
            <a:ext cx="9144000" cy="6477000"/>
          </a:xfrm>
          <a:prstGeom prst="rect">
            <a:avLst/>
          </a:prstGeom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tx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3C8E5075-FEFC-776C-B8D2-278B7663D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51938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>
            <a:extLst>
              <a:ext uri="{FF2B5EF4-FFF2-40B4-BE49-F238E27FC236}">
                <a16:creationId xmlns:a16="http://schemas.microsoft.com/office/drawing/2014/main" id="{ED9526F1-8475-25EC-22FC-097BBDC01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1365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>
              <a:solidFill>
                <a:schemeClr val="bg1"/>
              </a:solidFill>
            </a:endParaRPr>
          </a:p>
        </p:txBody>
      </p:sp>
      <p:sp>
        <p:nvSpPr>
          <p:cNvPr id="20484" name="Rectangle 5">
            <a:extLst>
              <a:ext uri="{FF2B5EF4-FFF2-40B4-BE49-F238E27FC236}">
                <a16:creationId xmlns:a16="http://schemas.microsoft.com/office/drawing/2014/main" id="{4F953F9E-58DE-0069-325C-F0D35D5C8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7700" y="11113"/>
            <a:ext cx="3003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No sueñes conmigo mi niña</a:t>
            </a:r>
          </a:p>
        </p:txBody>
      </p:sp>
    </p:spTree>
  </p:cSld>
  <p:clrMapOvr>
    <a:masterClrMapping/>
  </p:clrMapOvr>
  <p:transition spd="med" advTm="7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C46B6C5D-0C53-EF18-CAE9-6AC1200A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>
            <a:extLst>
              <a:ext uri="{FF2B5EF4-FFF2-40B4-BE49-F238E27FC236}">
                <a16:creationId xmlns:a16="http://schemas.microsoft.com/office/drawing/2014/main" id="{AF4B9BB2-49B0-B8D8-4409-2F25FB6FD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6075" y="115888"/>
            <a:ext cx="49879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Brush Script MT" pitchFamily="66" charset="0"/>
              </a:rPr>
              <a:t>Donde me reflejo en los cristales del río, al alba</a:t>
            </a:r>
          </a:p>
        </p:txBody>
      </p:sp>
    </p:spTree>
  </p:cSld>
  <p:clrMapOvr>
    <a:masterClrMapping/>
  </p:clrMapOvr>
  <p:transition spd="med" advTm="7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>
            <a:extLst>
              <a:ext uri="{FF2B5EF4-FFF2-40B4-BE49-F238E27FC236}">
                <a16:creationId xmlns:a16="http://schemas.microsoft.com/office/drawing/2014/main" id="{656A4E7D-F642-B776-5A2E-F008B03C4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26538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2">
            <a:extLst>
              <a:ext uri="{FF2B5EF4-FFF2-40B4-BE49-F238E27FC236}">
                <a16:creationId xmlns:a16="http://schemas.microsoft.com/office/drawing/2014/main" id="{7D821AA7-3F4F-A7F2-18B4-64E69964C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738"/>
            <a:ext cx="9158288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ACCAA732-E879-D6B5-9181-4B646DCA07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700"/>
            <a:ext cx="8205788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>
            <a:extLst>
              <a:ext uri="{FF2B5EF4-FFF2-40B4-BE49-F238E27FC236}">
                <a16:creationId xmlns:a16="http://schemas.microsoft.com/office/drawing/2014/main" id="{12F88770-F47D-C4BE-E078-E80067199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3524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52E44D26-808B-D465-EC08-9F596EE98C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255588"/>
            <a:ext cx="42338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482400"/>
                </a:solidFill>
              </a:rPr>
              <a:t>Cae despacio, convertida en cortina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000">
              <a:solidFill>
                <a:srgbClr val="4824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482400"/>
                </a:solidFill>
              </a:rPr>
              <a:t>De seda verde y paño blanco.</a:t>
            </a:r>
          </a:p>
        </p:txBody>
      </p:sp>
    </p:spTree>
  </p:cSld>
  <p:clrMapOvr>
    <a:masterClrMapping/>
  </p:clrMapOvr>
  <p:transition spd="med" advTm="7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>
            <a:extLst>
              <a:ext uri="{FF2B5EF4-FFF2-40B4-BE49-F238E27FC236}">
                <a16:creationId xmlns:a16="http://schemas.microsoft.com/office/drawing/2014/main" id="{499E9140-6877-BE04-AA60-7DDF65FE6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279400"/>
            <a:ext cx="9090025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6">
            <a:extLst>
              <a:ext uri="{FF2B5EF4-FFF2-40B4-BE49-F238E27FC236}">
                <a16:creationId xmlns:a16="http://schemas.microsoft.com/office/drawing/2014/main" id="{108F91DD-550B-18D0-B818-E039F443C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3" y="6378575"/>
            <a:ext cx="4797425" cy="4000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000" b="1" dirty="0">
                <a:solidFill>
                  <a:schemeClr val="bg1">
                    <a:lumMod val="95000"/>
                  </a:schemeClr>
                </a:solidFill>
              </a:rPr>
              <a:t>Cubre de vida las piedras resecas</a:t>
            </a:r>
          </a:p>
        </p:txBody>
      </p:sp>
    </p:spTree>
  </p:cSld>
  <p:clrMapOvr>
    <a:masterClrMapping/>
  </p:clrMapOvr>
  <p:transition spd="med" advTm="7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4">
            <a:extLst>
              <a:ext uri="{FF2B5EF4-FFF2-40B4-BE49-F238E27FC236}">
                <a16:creationId xmlns:a16="http://schemas.microsoft.com/office/drawing/2014/main" id="{6F92973A-4DF9-E358-06D7-DB9AABE97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0621867-8D1F-3E3E-B2BA-E438921DAF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F33F574F-CF2F-2FCC-F8B9-5BE9BB461B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27652" name="Imagen 4">
            <a:extLst>
              <a:ext uri="{FF2B5EF4-FFF2-40B4-BE49-F238E27FC236}">
                <a16:creationId xmlns:a16="http://schemas.microsoft.com/office/drawing/2014/main" id="{D6EA251B-D516-3E68-1099-C4D250E55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>
            <a:extLst>
              <a:ext uri="{FF2B5EF4-FFF2-40B4-BE49-F238E27FC236}">
                <a16:creationId xmlns:a16="http://schemas.microsoft.com/office/drawing/2014/main" id="{2BBA07E0-9942-8D5E-2CC5-3B8819D9B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0"/>
            <a:ext cx="5213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CCCC"/>
                </a:solidFill>
              </a:rPr>
              <a:t>Y luego recorre el río durante la inquieta alborada</a:t>
            </a:r>
          </a:p>
        </p:txBody>
      </p:sp>
      <p:pic>
        <p:nvPicPr>
          <p:cNvPr id="28675" name="Picture 4">
            <a:extLst>
              <a:ext uri="{FF2B5EF4-FFF2-40B4-BE49-F238E27FC236}">
                <a16:creationId xmlns:a16="http://schemas.microsoft.com/office/drawing/2014/main" id="{0CDCF8FB-3264-6A1D-7EE7-8BB1C4840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97887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5F5F5F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C3353B90-4837-FA9F-CF6A-9A8F4868B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3375"/>
            <a:ext cx="6862762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>
            <a:extLst>
              <a:ext uri="{FF2B5EF4-FFF2-40B4-BE49-F238E27FC236}">
                <a16:creationId xmlns:a16="http://schemas.microsoft.com/office/drawing/2014/main" id="{819C018C-0811-5045-A962-ACBC10D62B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013" y="-79375"/>
            <a:ext cx="4933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CCCC"/>
                </a:solidFill>
              </a:rPr>
              <a:t>Cada brote, cada lastre que la tristeza empaña</a:t>
            </a:r>
          </a:p>
        </p:txBody>
      </p:sp>
    </p:spTree>
  </p:cSld>
  <p:clrMapOvr>
    <a:masterClrMapping/>
  </p:clrMapOvr>
  <p:transition spd="med" advTm="7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5">
            <a:extLst>
              <a:ext uri="{FF2B5EF4-FFF2-40B4-BE49-F238E27FC236}">
                <a16:creationId xmlns:a16="http://schemas.microsoft.com/office/drawing/2014/main" id="{17B84F87-2823-F6F6-3B19-0A5520154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6308725"/>
            <a:ext cx="3625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Para limpiar de fatigas sus grietas</a:t>
            </a:r>
          </a:p>
        </p:txBody>
      </p:sp>
      <p:pic>
        <p:nvPicPr>
          <p:cNvPr id="30723" name="Imagen 2">
            <a:extLst>
              <a:ext uri="{FF2B5EF4-FFF2-40B4-BE49-F238E27FC236}">
                <a16:creationId xmlns:a16="http://schemas.microsoft.com/office/drawing/2014/main" id="{ACB54C40-6F1E-4F21-1897-30B2E3FB0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3"/>
            <a:ext cx="9144000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>
            <a:extLst>
              <a:ext uri="{FF2B5EF4-FFF2-40B4-BE49-F238E27FC236}">
                <a16:creationId xmlns:a16="http://schemas.microsoft.com/office/drawing/2014/main" id="{F7CCE141-6CD5-BEC9-EA40-DDCF95A21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307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n 2">
            <a:extLst>
              <a:ext uri="{FF2B5EF4-FFF2-40B4-BE49-F238E27FC236}">
                <a16:creationId xmlns:a16="http://schemas.microsoft.com/office/drawing/2014/main" id="{2BE36EC5-47FA-5624-1646-AAC0EA970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>
            <a:extLst>
              <a:ext uri="{FF2B5EF4-FFF2-40B4-BE49-F238E27FC236}">
                <a16:creationId xmlns:a16="http://schemas.microsoft.com/office/drawing/2014/main" id="{A31B1C9B-BDD3-F85A-65C0-2E54375F4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113"/>
            <a:ext cx="8294687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462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FA6110-DFC5-16CD-78E9-92A6EF522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7"/>
            <a:ext cx="9158288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5062E908-CBF6-19DC-B8C5-20AA9046DB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AA2EC1DF-1BDD-C8ED-B3C5-5A643770E7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34820" name="Text Box 4">
            <a:extLst>
              <a:ext uri="{FF2B5EF4-FFF2-40B4-BE49-F238E27FC236}">
                <a16:creationId xmlns:a16="http://schemas.microsoft.com/office/drawing/2014/main" id="{16201970-E189-DC01-641B-2E290FB20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300" y="35925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3</a:t>
            </a:r>
          </a:p>
        </p:txBody>
      </p:sp>
      <p:pic>
        <p:nvPicPr>
          <p:cNvPr id="34821" name="Picture 5">
            <a:extLst>
              <a:ext uri="{FF2B5EF4-FFF2-40B4-BE49-F238E27FC236}">
                <a16:creationId xmlns:a16="http://schemas.microsoft.com/office/drawing/2014/main" id="{75745536-2011-4AFF-6757-4CAD143D2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7963" cy="663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B37271F-D766-594D-0D4E-C2EB1E5470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360394B4-975F-CFC8-DBA6-900E36FE06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35844" name="Text Box 4">
            <a:extLst>
              <a:ext uri="{FF2B5EF4-FFF2-40B4-BE49-F238E27FC236}">
                <a16:creationId xmlns:a16="http://schemas.microsoft.com/office/drawing/2014/main" id="{13B1CD49-CE50-04EF-FB4C-793985FA7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9838" y="29448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2</a:t>
            </a:r>
          </a:p>
        </p:txBody>
      </p:sp>
      <p:pic>
        <p:nvPicPr>
          <p:cNvPr id="35845" name="Imagen 6">
            <a:extLst>
              <a:ext uri="{FF2B5EF4-FFF2-40B4-BE49-F238E27FC236}">
                <a16:creationId xmlns:a16="http://schemas.microsoft.com/office/drawing/2014/main" id="{74CC7975-9F94-98B3-0223-CF6F3C03B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>
            <a:extLst>
              <a:ext uri="{FF2B5EF4-FFF2-40B4-BE49-F238E27FC236}">
                <a16:creationId xmlns:a16="http://schemas.microsoft.com/office/drawing/2014/main" id="{285B7F60-2AAF-2C63-0C2D-DA8868B7F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6100" y="280035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4</a:t>
            </a:r>
          </a:p>
        </p:txBody>
      </p:sp>
      <p:sp>
        <p:nvSpPr>
          <p:cNvPr id="38917" name="WordArt 5">
            <a:extLst>
              <a:ext uri="{FF2B5EF4-FFF2-40B4-BE49-F238E27FC236}">
                <a16:creationId xmlns:a16="http://schemas.microsoft.com/office/drawing/2014/main" id="{2E924F02-C611-54B0-C542-A0124F0EF1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1989138"/>
            <a:ext cx="6353175" cy="9525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pt-BR" sz="5400" kern="10" spc="-5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E n    e s e    m o me n t o</a:t>
            </a:r>
            <a:endParaRPr lang="es-ES" sz="5400" kern="10" spc="-54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6868" name="Picture 6">
            <a:extLst>
              <a:ext uri="{FF2B5EF4-FFF2-40B4-BE49-F238E27FC236}">
                <a16:creationId xmlns:a16="http://schemas.microsoft.com/office/drawing/2014/main" id="{5C44F974-4735-6C21-3642-104883A58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868863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>
            <a:extLst>
              <a:ext uri="{FF2B5EF4-FFF2-40B4-BE49-F238E27FC236}">
                <a16:creationId xmlns:a16="http://schemas.microsoft.com/office/drawing/2014/main" id="{1212C680-ECEE-1F01-E41E-E13A88EA9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7">
            <a:extLst>
              <a:ext uri="{FF2B5EF4-FFF2-40B4-BE49-F238E27FC236}">
                <a16:creationId xmlns:a16="http://schemas.microsoft.com/office/drawing/2014/main" id="{F127DC7D-6E35-140D-3ECA-B90ACBDB7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9338" y="5895975"/>
            <a:ext cx="528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Hacia donde posar sus húmedas alas</a:t>
            </a:r>
          </a:p>
        </p:txBody>
      </p:sp>
    </p:spTree>
  </p:cSld>
  <p:clrMapOvr>
    <a:masterClrMapping/>
  </p:clrMapOvr>
  <p:transition spd="med" advTm="7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4692B827-C41F-97D0-A0A4-FD1A843C07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100FB367-CB0B-E445-96C1-C861F16AA2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38916" name="Picture 10">
            <a:extLst>
              <a:ext uri="{FF2B5EF4-FFF2-40B4-BE49-F238E27FC236}">
                <a16:creationId xmlns:a16="http://schemas.microsoft.com/office/drawing/2014/main" id="{F95C38EC-D19E-D480-3A1A-1B64C35B3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44463"/>
            <a:ext cx="8845550" cy="656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6">
            <a:extLst>
              <a:ext uri="{FF2B5EF4-FFF2-40B4-BE49-F238E27FC236}">
                <a16:creationId xmlns:a16="http://schemas.microsoft.com/office/drawing/2014/main" id="{420DD7BA-7462-E467-FA1B-3E26047479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525"/>
            <a:ext cx="684847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2">
            <a:extLst>
              <a:ext uri="{FF2B5EF4-FFF2-40B4-BE49-F238E27FC236}">
                <a16:creationId xmlns:a16="http://schemas.microsoft.com/office/drawing/2014/main" id="{C14719C1-A317-40E0-6475-21AFE83A1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-4763"/>
            <a:ext cx="44386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Imagen 4">
            <a:extLst>
              <a:ext uri="{FF2B5EF4-FFF2-40B4-BE49-F238E27FC236}">
                <a16:creationId xmlns:a16="http://schemas.microsoft.com/office/drawing/2014/main" id="{9CBC6529-06C8-F8F3-7978-A30DC825D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800" y="0"/>
            <a:ext cx="4902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4">
            <a:extLst>
              <a:ext uri="{FF2B5EF4-FFF2-40B4-BE49-F238E27FC236}">
                <a16:creationId xmlns:a16="http://schemas.microsoft.com/office/drawing/2014/main" id="{17D10185-AC3E-8492-F98C-6F31D423F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300" y="22971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6</a:t>
            </a:r>
          </a:p>
        </p:txBody>
      </p:sp>
      <p:pic>
        <p:nvPicPr>
          <p:cNvPr id="41987" name="Imagen 6">
            <a:extLst>
              <a:ext uri="{FF2B5EF4-FFF2-40B4-BE49-F238E27FC236}">
                <a16:creationId xmlns:a16="http://schemas.microsoft.com/office/drawing/2014/main" id="{F2346E06-E091-607C-0378-65A8EA605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AB760E0D-3E27-98D6-A5A3-BF6D88FF9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8457B0BF-27AA-5C3D-73F1-8DE9F542C2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43012" name="Text Box 4">
            <a:extLst>
              <a:ext uri="{FF2B5EF4-FFF2-40B4-BE49-F238E27FC236}">
                <a16:creationId xmlns:a16="http://schemas.microsoft.com/office/drawing/2014/main" id="{D2245F11-A010-509A-E018-94870C8C7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33051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8</a:t>
            </a:r>
          </a:p>
        </p:txBody>
      </p:sp>
      <p:pic>
        <p:nvPicPr>
          <p:cNvPr id="43013" name="Picture 5">
            <a:extLst>
              <a:ext uri="{FF2B5EF4-FFF2-40B4-BE49-F238E27FC236}">
                <a16:creationId xmlns:a16="http://schemas.microsoft.com/office/drawing/2014/main" id="{742A15B1-B824-D2A3-3267-3F31E0073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-1588"/>
            <a:ext cx="9197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D4D4D"/>
            </a:gs>
            <a:gs pos="50000">
              <a:srgbClr val="C0C0C0"/>
            </a:gs>
            <a:gs pos="100000">
              <a:srgbClr val="4D4D4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>
            <a:extLst>
              <a:ext uri="{FF2B5EF4-FFF2-40B4-BE49-F238E27FC236}">
                <a16:creationId xmlns:a16="http://schemas.microsoft.com/office/drawing/2014/main" id="{DD9ADE86-D078-71A7-1C2B-86661559A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33375"/>
            <a:ext cx="5189538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6">
            <a:extLst>
              <a:ext uri="{FF2B5EF4-FFF2-40B4-BE49-F238E27FC236}">
                <a16:creationId xmlns:a16="http://schemas.microsoft.com/office/drawing/2014/main" id="{C84729AB-C8EF-B58E-6283-AD6B584A5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56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8B8B"/>
            </a:gs>
            <a:gs pos="100000">
              <a:srgbClr val="76404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>
            <a:extLst>
              <a:ext uri="{FF2B5EF4-FFF2-40B4-BE49-F238E27FC236}">
                <a16:creationId xmlns:a16="http://schemas.microsoft.com/office/drawing/2014/main" id="{9EDDA8DE-D5C8-4A4A-DF3A-57730F495B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45059" name="Picture 4">
            <a:extLst>
              <a:ext uri="{FF2B5EF4-FFF2-40B4-BE49-F238E27FC236}">
                <a16:creationId xmlns:a16="http://schemas.microsoft.com/office/drawing/2014/main" id="{EEC0B7FE-EC8A-F8DC-B715-60D5487ACE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"/>
            <a:ext cx="9177338" cy="625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Text Box 5">
            <a:extLst>
              <a:ext uri="{FF2B5EF4-FFF2-40B4-BE49-F238E27FC236}">
                <a16:creationId xmlns:a16="http://schemas.microsoft.com/office/drawing/2014/main" id="{453AB6D2-4AF7-0CCE-A9E8-4C48F0A12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75" y="398463"/>
            <a:ext cx="279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8B8B"/>
                </a:solidFill>
              </a:rPr>
              <a:t>VOZ:  Angel  Guillermo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52FE38F7-127E-7DEA-29F0-3120B758B3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6453188"/>
            <a:ext cx="29813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600" b="1" dirty="0"/>
              <a:t>guillermoadr507@outlook.es</a:t>
            </a:r>
          </a:p>
        </p:txBody>
      </p:sp>
    </p:spTree>
  </p:cSld>
  <p:clrMapOvr>
    <a:masterClrMapping/>
  </p:clrMapOvr>
  <p:transition spd="med" advTm="7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>
            <a:extLst>
              <a:ext uri="{FF2B5EF4-FFF2-40B4-BE49-F238E27FC236}">
                <a16:creationId xmlns:a16="http://schemas.microsoft.com/office/drawing/2014/main" id="{8A523393-EFBA-4D85-AC0C-8B4C9DAD9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4">
            <a:extLst>
              <a:ext uri="{FF2B5EF4-FFF2-40B4-BE49-F238E27FC236}">
                <a16:creationId xmlns:a16="http://schemas.microsoft.com/office/drawing/2014/main" id="{ED2E8DB1-835C-8D46-6F5F-D82843250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338" y="333375"/>
            <a:ext cx="475615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</a:rPr>
              <a:t>¡Ay gotita de agua ,que sueñas conmigo!</a:t>
            </a:r>
          </a:p>
        </p:txBody>
      </p:sp>
    </p:spTree>
  </p:cSld>
  <p:clrMapOvr>
    <a:masterClrMapping/>
  </p:clrMapOvr>
  <p:transition spd="med" advTm="2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n 5">
            <a:extLst>
              <a:ext uri="{FF2B5EF4-FFF2-40B4-BE49-F238E27FC236}">
                <a16:creationId xmlns:a16="http://schemas.microsoft.com/office/drawing/2014/main" id="{9CC54BFB-380C-3575-5B92-E18361EA2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549275"/>
            <a:ext cx="8378825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81000">
    <p:sndAc>
      <p:stSnd>
        <p:snd r:embed="rId2" name="251--LA GOTA de AGUA(renovado)  Poema de Ana Galindo--VOZ Ángel Guillermo 28 de NOV-de 2022-WAWE-1.wav"/>
      </p:stSnd>
    </p:sndAc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DD932B5-7625-4B74-44F9-59B87DE75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02F8FE0-606B-6036-DDA3-69A76DD52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D56F0C8-7744-0F26-E0C0-08823DE29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DA27D58-82FE-48E4-E64F-6B7AFB0282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C4B475D-4153-AEA7-1407-242157D66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AAFC58B-F2E9-48F0-CB31-CAB9DC86D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5A89CBB-C3F0-7E59-6E8B-477BD277B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6B28968-4F3C-A20B-95BA-2F0F8CF96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9F008CC-0039-F764-BD30-C140811D3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5AA8C42-0848-2A83-22D1-0951FF126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83928B2-871C-6CF2-BDDA-3512C0B69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703990"/>
      </p:ext>
    </p:extLst>
  </p:cSld>
  <p:clrMapOvr>
    <a:masterClrMapping/>
  </p:clrMapOvr>
  <p:transition spd="slow" advTm="7000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199</Words>
  <Application>Microsoft Office PowerPoint</Application>
  <PresentationFormat>Presentación en pantalla (4:3)</PresentationFormat>
  <Paragraphs>37</Paragraphs>
  <Slides>44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2" baseType="lpstr">
      <vt:lpstr>Arial</vt:lpstr>
      <vt:lpstr>Arial Black</vt:lpstr>
      <vt:lpstr>Bradley Hand ITC</vt:lpstr>
      <vt:lpstr>Brush Script MT</vt:lpstr>
      <vt:lpstr>Calibri</vt:lpstr>
      <vt:lpstr>Impact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INMA</dc:creator>
  <cp:lastModifiedBy>A.Guillermo Delgado Esteban</cp:lastModifiedBy>
  <cp:revision>80</cp:revision>
  <dcterms:created xsi:type="dcterms:W3CDTF">2015-07-20T09:08:41Z</dcterms:created>
  <dcterms:modified xsi:type="dcterms:W3CDTF">2023-01-21T18:34:16Z</dcterms:modified>
</cp:coreProperties>
</file>