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66" r:id="rId5"/>
    <p:sldId id="258" r:id="rId6"/>
    <p:sldId id="259" r:id="rId7"/>
    <p:sldId id="260" r:id="rId8"/>
    <p:sldId id="261" r:id="rId9"/>
    <p:sldId id="267" r:id="rId10"/>
  </p:sldIdLst>
  <p:sldSz cx="14401800" cy="7921625"/>
  <p:notesSz cx="6858000" cy="9144000"/>
  <p:defaultTextStyle>
    <a:defPPr>
      <a:defRPr lang="es-AR"/>
    </a:defPPr>
    <a:lvl1pPr marL="0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96646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93292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89938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86584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83230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79876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76522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73168" algn="l" defTabSz="11932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nFSY/79f5O1K+XvhCm9vw==" hashData="H7e1aepWSgxnRJyyElFPcNqzm8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68"/>
      </p:cViewPr>
      <p:guideLst>
        <p:guide orient="horz" pos="2495"/>
        <p:guide pos="453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8B56A-9715-4827-835E-8B9B123886E3}" type="datetimeFigureOut">
              <a:rPr lang="es-AR" smtClean="0"/>
              <a:t>08/01/2016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2A6A00-9949-4ED4-B999-5C5C4A8ECC80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A6A00-9949-4ED4-B999-5C5C4A8ECC80}" type="slidenum">
              <a:rPr lang="es-AR" smtClean="0"/>
              <a:t>5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6" y="2460840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1" y="4488922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96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93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899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86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83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798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76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73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4" y="5090379"/>
            <a:ext cx="12241530" cy="1573323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4" y="3357524"/>
            <a:ext cx="12241530" cy="1732855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96646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9329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8993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8658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832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7987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765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7316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1" y="1773198"/>
            <a:ext cx="6363296" cy="738984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646" indent="0">
              <a:buNone/>
              <a:defRPr sz="2600" b="1"/>
            </a:lvl2pPr>
            <a:lvl3pPr marL="1193292" indent="0">
              <a:buNone/>
              <a:defRPr sz="2300" b="1"/>
            </a:lvl3pPr>
            <a:lvl4pPr marL="1789938" indent="0">
              <a:buNone/>
              <a:defRPr sz="2100" b="1"/>
            </a:lvl4pPr>
            <a:lvl5pPr marL="2386584" indent="0">
              <a:buNone/>
              <a:defRPr sz="2100" b="1"/>
            </a:lvl5pPr>
            <a:lvl6pPr marL="2983230" indent="0">
              <a:buNone/>
              <a:defRPr sz="2100" b="1"/>
            </a:lvl6pPr>
            <a:lvl7pPr marL="3579876" indent="0">
              <a:buNone/>
              <a:defRPr sz="2100" b="1"/>
            </a:lvl7pPr>
            <a:lvl8pPr marL="4176522" indent="0">
              <a:buNone/>
              <a:defRPr sz="2100" b="1"/>
            </a:lvl8pPr>
            <a:lvl9pPr marL="4773168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1" y="2512182"/>
            <a:ext cx="6363296" cy="456410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6" y="1773198"/>
            <a:ext cx="6365796" cy="738984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646" indent="0">
              <a:buNone/>
              <a:defRPr sz="2600" b="1"/>
            </a:lvl2pPr>
            <a:lvl3pPr marL="1193292" indent="0">
              <a:buNone/>
              <a:defRPr sz="2300" b="1"/>
            </a:lvl3pPr>
            <a:lvl4pPr marL="1789938" indent="0">
              <a:buNone/>
              <a:defRPr sz="2100" b="1"/>
            </a:lvl4pPr>
            <a:lvl5pPr marL="2386584" indent="0">
              <a:buNone/>
              <a:defRPr sz="2100" b="1"/>
            </a:lvl5pPr>
            <a:lvl6pPr marL="2983230" indent="0">
              <a:buNone/>
              <a:defRPr sz="2100" b="1"/>
            </a:lvl6pPr>
            <a:lvl7pPr marL="3579876" indent="0">
              <a:buNone/>
              <a:defRPr sz="2100" b="1"/>
            </a:lvl7pPr>
            <a:lvl8pPr marL="4176522" indent="0">
              <a:buNone/>
              <a:defRPr sz="2100" b="1"/>
            </a:lvl8pPr>
            <a:lvl9pPr marL="4773168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6" y="2512182"/>
            <a:ext cx="6365796" cy="456410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9"/>
            <a:ext cx="4738093" cy="1342275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5" y="315400"/>
            <a:ext cx="8051006" cy="6760887"/>
          </a:xfrm>
        </p:spPr>
        <p:txBody>
          <a:bodyPr/>
          <a:lstStyle>
            <a:lvl1pPr>
              <a:defRPr sz="4200"/>
            </a:lvl1pPr>
            <a:lvl2pPr>
              <a:defRPr sz="37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1800"/>
            </a:lvl1pPr>
            <a:lvl2pPr marL="596646" indent="0">
              <a:buNone/>
              <a:defRPr sz="1600"/>
            </a:lvl2pPr>
            <a:lvl3pPr marL="1193292" indent="0">
              <a:buNone/>
              <a:defRPr sz="1300"/>
            </a:lvl3pPr>
            <a:lvl4pPr marL="1789938" indent="0">
              <a:buNone/>
              <a:defRPr sz="1200"/>
            </a:lvl4pPr>
            <a:lvl5pPr marL="2386584" indent="0">
              <a:buNone/>
              <a:defRPr sz="1200"/>
            </a:lvl5pPr>
            <a:lvl6pPr marL="2983230" indent="0">
              <a:buNone/>
              <a:defRPr sz="1200"/>
            </a:lvl6pPr>
            <a:lvl7pPr marL="3579876" indent="0">
              <a:buNone/>
              <a:defRPr sz="1200"/>
            </a:lvl7pPr>
            <a:lvl8pPr marL="4176522" indent="0">
              <a:buNone/>
              <a:defRPr sz="1200"/>
            </a:lvl8pPr>
            <a:lvl9pPr marL="4773168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3"/>
            <a:ext cx="8641080" cy="4752975"/>
          </a:xfrm>
        </p:spPr>
        <p:txBody>
          <a:bodyPr/>
          <a:lstStyle>
            <a:lvl1pPr marL="0" indent="0">
              <a:buNone/>
              <a:defRPr sz="4200"/>
            </a:lvl1pPr>
            <a:lvl2pPr marL="596646" indent="0">
              <a:buNone/>
              <a:defRPr sz="3700"/>
            </a:lvl2pPr>
            <a:lvl3pPr marL="1193292" indent="0">
              <a:buNone/>
              <a:defRPr sz="3100"/>
            </a:lvl3pPr>
            <a:lvl4pPr marL="1789938" indent="0">
              <a:buNone/>
              <a:defRPr sz="2600"/>
            </a:lvl4pPr>
            <a:lvl5pPr marL="2386584" indent="0">
              <a:buNone/>
              <a:defRPr sz="2600"/>
            </a:lvl5pPr>
            <a:lvl6pPr marL="2983230" indent="0">
              <a:buNone/>
              <a:defRPr sz="2600"/>
            </a:lvl6pPr>
            <a:lvl7pPr marL="3579876" indent="0">
              <a:buNone/>
              <a:defRPr sz="2600"/>
            </a:lvl7pPr>
            <a:lvl8pPr marL="4176522" indent="0">
              <a:buNone/>
              <a:defRPr sz="2600"/>
            </a:lvl8pPr>
            <a:lvl9pPr marL="4773168" indent="0">
              <a:buNone/>
              <a:defRPr sz="26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1800"/>
            </a:lvl1pPr>
            <a:lvl2pPr marL="596646" indent="0">
              <a:buNone/>
              <a:defRPr sz="1600"/>
            </a:lvl2pPr>
            <a:lvl3pPr marL="1193292" indent="0">
              <a:buNone/>
              <a:defRPr sz="1300"/>
            </a:lvl3pPr>
            <a:lvl4pPr marL="1789938" indent="0">
              <a:buNone/>
              <a:defRPr sz="1200"/>
            </a:lvl4pPr>
            <a:lvl5pPr marL="2386584" indent="0">
              <a:buNone/>
              <a:defRPr sz="1200"/>
            </a:lvl5pPr>
            <a:lvl6pPr marL="2983230" indent="0">
              <a:buNone/>
              <a:defRPr sz="1200"/>
            </a:lvl6pPr>
            <a:lvl7pPr marL="3579876" indent="0">
              <a:buNone/>
              <a:defRPr sz="1200"/>
            </a:lvl7pPr>
            <a:lvl8pPr marL="4176522" indent="0">
              <a:buNone/>
              <a:defRPr sz="1200"/>
            </a:lvl8pPr>
            <a:lvl9pPr marL="4773168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4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4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3"/>
            <a:ext cx="12961620" cy="1320271"/>
          </a:xfrm>
          <a:prstGeom prst="rect">
            <a:avLst/>
          </a:prstGeom>
        </p:spPr>
        <p:txBody>
          <a:bodyPr vert="horz" lIns="119329" tIns="59665" rIns="119329" bIns="5966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19329" tIns="59665" rIns="119329" bIns="5966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4"/>
            <a:ext cx="3360420" cy="421753"/>
          </a:xfrm>
          <a:prstGeom prst="rect">
            <a:avLst/>
          </a:prstGeom>
        </p:spPr>
        <p:txBody>
          <a:bodyPr vert="horz" lIns="119329" tIns="59665" rIns="119329" bIns="59665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0141A-A4E5-4ABD-9771-7B6C42748E38}" type="datetimeFigureOut">
              <a:rPr lang="es-AR" smtClean="0"/>
              <a:pPr/>
              <a:t>08/01/2016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4"/>
            <a:ext cx="4560570" cy="421753"/>
          </a:xfrm>
          <a:prstGeom prst="rect">
            <a:avLst/>
          </a:prstGeom>
        </p:spPr>
        <p:txBody>
          <a:bodyPr vert="horz" lIns="119329" tIns="59665" rIns="119329" bIns="59665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4"/>
            <a:ext cx="3360420" cy="421753"/>
          </a:xfrm>
          <a:prstGeom prst="rect">
            <a:avLst/>
          </a:prstGeom>
        </p:spPr>
        <p:txBody>
          <a:bodyPr vert="horz" lIns="119329" tIns="59665" rIns="119329" bIns="59665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B1333-7B50-4AEF-B0F6-8D799B83F09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93292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7485" indent="-447485" algn="l" defTabSz="1193292" rtl="0" eaLnBrk="1" latinLnBrk="0" hangingPunct="1">
        <a:spcBef>
          <a:spcPct val="20000"/>
        </a:spcBef>
        <a:buFont typeface="Arial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69550" indent="-372904" algn="l" defTabSz="1193292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491615" indent="-298323" algn="l" defTabSz="1193292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88261" indent="-298323" algn="l" defTabSz="119329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84907" indent="-298323" algn="l" defTabSz="1193292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81553" indent="-298323" algn="l" defTabSz="1193292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78199" indent="-298323" algn="l" defTabSz="1193292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74845" indent="-298323" algn="l" defTabSz="1193292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71491" indent="-298323" algn="l" defTabSz="1193292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96646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93292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89938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6584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83230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79876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76522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73168" algn="l" defTabSz="119329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552_opt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296244" y="709665"/>
            <a:ext cx="11953328" cy="6467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3024436" y="4104828"/>
            <a:ext cx="7598645" cy="1089992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pPr algn="ctr"/>
            <a:r>
              <a:rPr lang="es-AR" sz="6300" dirty="0">
                <a:solidFill>
                  <a:schemeClr val="bg1"/>
                </a:solidFill>
                <a:latin typeface="Lucida Calligraphy" pitchFamily="66" charset="0"/>
              </a:rPr>
              <a:t>La Felicidad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8713068" y="5472980"/>
            <a:ext cx="3137749" cy="474438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Amado </a:t>
            </a:r>
            <a:r>
              <a:rPr lang="es-AR" dirty="0" err="1" smtClean="0">
                <a:solidFill>
                  <a:schemeClr val="bg1"/>
                </a:solidFill>
                <a:latin typeface="Lucida Calligraphy" pitchFamily="66" charset="0"/>
              </a:rPr>
              <a:t>Nervo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32348" y="6390437"/>
            <a:ext cx="1080120" cy="73644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44516" y="6697116"/>
            <a:ext cx="223224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6000">
    <p:plus/>
    <p:sndAc>
      <p:stSnd>
        <p:snd r:embed="rId2" name="Amor Mio - Ernesto Cortazar (Relax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JARDIN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905756" cy="8353300"/>
          </a:xfrm>
          <a:prstGeom prst="rect">
            <a:avLst/>
          </a:prstGeom>
        </p:spPr>
      </p:pic>
      <p:pic>
        <p:nvPicPr>
          <p:cNvPr id="13" name="12 Imagen" descr="AVE CANTANDO CON L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8350"/>
            <a:ext cx="15049772" cy="8371650"/>
          </a:xfrm>
          <a:prstGeom prst="rect">
            <a:avLst/>
          </a:prstGeom>
        </p:spPr>
      </p:pic>
      <p:pic>
        <p:nvPicPr>
          <p:cNvPr id="10" name="9 Imagen" descr="DAMA PELIRROJA AL SO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719708"/>
            <a:ext cx="14761740" cy="885735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52228" y="2592660"/>
            <a:ext cx="9649123" cy="766826"/>
          </a:xfrm>
          <a:prstGeom prst="rect">
            <a:avLst/>
          </a:prstGeom>
        </p:spPr>
        <p:txBody>
          <a:bodyPr wrap="square" lIns="119329" tIns="59665" rIns="119329" bIns="59665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Un cielo azul de estrellas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brillando en la inmensidad;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224236" y="3384748"/>
            <a:ext cx="9577115" cy="766826"/>
          </a:xfrm>
          <a:prstGeom prst="rect">
            <a:avLst/>
          </a:prstGeom>
        </p:spPr>
        <p:txBody>
          <a:bodyPr wrap="square" lIns="119329" tIns="59665" rIns="119329" bIns="59665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un pájaro enamorado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cantando en el </a:t>
            </a:r>
            <a:r>
              <a:rPr lang="es-AR" sz="2100" dirty="0" smtClean="0">
                <a:solidFill>
                  <a:schemeClr val="bg1"/>
                </a:solidFill>
                <a:latin typeface="Lucida Calligraphy" pitchFamily="66" charset="0"/>
              </a:rPr>
              <a:t>forestal</a:t>
            </a:r>
            <a:endParaRPr lang="es-AR" sz="21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80220" y="4104828"/>
            <a:ext cx="7636449" cy="766826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por ambiente los aromas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del jardín y el azahar;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48172" y="7921625"/>
            <a:ext cx="184731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864196" y="7561212"/>
            <a:ext cx="172819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solidFill>
                  <a:schemeClr val="accent1">
                    <a:lumMod val="75000"/>
                  </a:schemeClr>
                </a:solidFill>
              </a:rPr>
              <a:t>Ilda</a:t>
            </a:r>
            <a:endParaRPr lang="es-A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2817524" y="7475349"/>
            <a:ext cx="158427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solidFill>
                  <a:schemeClr val="accent3">
                    <a:lumMod val="75000"/>
                  </a:schemeClr>
                </a:solidFill>
              </a:rPr>
              <a:t>Ilda</a:t>
            </a:r>
            <a:endParaRPr lang="es-AR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4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slide0036_image0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3793"/>
            <a:ext cx="14401800" cy="8009210"/>
          </a:xfrm>
          <a:prstGeom prst="rect">
            <a:avLst/>
          </a:prstGeom>
        </p:spPr>
      </p:pic>
      <p:pic>
        <p:nvPicPr>
          <p:cNvPr id="6" name="5 Imagen" descr="r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9384"/>
            <a:ext cx="14401800" cy="797298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600451" y="3587528"/>
            <a:ext cx="7200900" cy="766826"/>
          </a:xfrm>
          <a:prstGeom prst="rect">
            <a:avLst/>
          </a:prstGeom>
        </p:spPr>
        <p:txBody>
          <a:bodyPr lIns="119329" tIns="59665" rIns="119329" bIns="59665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junto a nosotros el agua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brotando del manantial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528492" y="4376693"/>
            <a:ext cx="6054073" cy="766826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nuestros corazones cerca,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nuestros labios mucho más,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76164" y="504428"/>
            <a:ext cx="172819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solidFill>
                  <a:schemeClr val="bg1">
                    <a:lumMod val="75000"/>
                  </a:schemeClr>
                </a:solidFill>
              </a:rPr>
              <a:t>Ilda</a:t>
            </a:r>
            <a:endParaRPr lang="es-AR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38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25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25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VUELA CAP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600451" y="3427548"/>
            <a:ext cx="7200900" cy="1120769"/>
          </a:xfrm>
          <a:prstGeom prst="rect">
            <a:avLst/>
          </a:prstGeom>
        </p:spPr>
        <p:txBody>
          <a:bodyPr lIns="119329" tIns="59665" rIns="119329" bIns="59665">
            <a:spAutoFit/>
          </a:bodyPr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sz="2100" dirty="0">
                <a:latin typeface="Lucida Calligraphy" pitchFamily="66" charset="0"/>
              </a:rPr>
              <a:t>tú levantándote al cielo </a:t>
            </a:r>
            <a:br>
              <a:rPr lang="es-AR" sz="2100" dirty="0">
                <a:latin typeface="Lucida Calligraphy" pitchFamily="66" charset="0"/>
              </a:rPr>
            </a:br>
            <a:r>
              <a:rPr lang="es-AR" sz="2100" dirty="0">
                <a:latin typeface="Lucida Calligraphy" pitchFamily="66" charset="0"/>
              </a:rPr>
              <a:t>y yo siguiéndote allá,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685110" y="4459869"/>
            <a:ext cx="4876741" cy="1136158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sz="2100" dirty="0">
                <a:latin typeface="Lucida Calligraphy" pitchFamily="66" charset="0"/>
              </a:rPr>
              <a:t>ese es el </a:t>
            </a:r>
            <a:r>
              <a:rPr lang="es-AR" sz="2100" dirty="0" smtClean="0">
                <a:latin typeface="Lucida Calligraphy" pitchFamily="66" charset="0"/>
              </a:rPr>
              <a:t>amor, </a:t>
            </a:r>
            <a:r>
              <a:rPr lang="es-AR" sz="2100" dirty="0">
                <a:latin typeface="Lucida Calligraphy" pitchFamily="66" charset="0"/>
              </a:rPr>
              <a:t>mi vida</a:t>
            </a:r>
            <a:r>
              <a:rPr lang="es-AR" sz="2100" dirty="0" smtClean="0">
                <a:latin typeface="Lucida Calligraphy" pitchFamily="66" charset="0"/>
              </a:rPr>
              <a:t>,</a:t>
            </a:r>
          </a:p>
          <a:p>
            <a:r>
              <a:rPr lang="es-AR" sz="2100" dirty="0">
                <a:latin typeface="Lucida Calligraphy" pitchFamily="66" charset="0"/>
              </a:rPr>
              <a:t/>
            </a:r>
            <a:br>
              <a:rPr lang="es-AR" sz="2100" dirty="0">
                <a:latin typeface="Lucida Calligraphy" pitchFamily="66" charset="0"/>
              </a:rPr>
            </a:br>
            <a:r>
              <a:rPr lang="es-AR" sz="2400" dirty="0">
                <a:latin typeface="Lucida Calligraphy" pitchFamily="66" charset="0"/>
              </a:rPr>
              <a:t>¡Esa es la felicidad!…</a:t>
            </a:r>
          </a:p>
        </p:txBody>
      </p:sp>
      <p:sp>
        <p:nvSpPr>
          <p:cNvPr id="7" name="6 CuadroTexto"/>
          <p:cNvSpPr txBox="1"/>
          <p:nvPr/>
        </p:nvSpPr>
        <p:spPr>
          <a:xfrm flipH="1">
            <a:off x="13295289" y="7417196"/>
            <a:ext cx="1106509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/>
              <a:t>Ilda</a:t>
            </a:r>
            <a:endParaRPr lang="es-AR" dirty="0"/>
          </a:p>
        </p:txBody>
      </p:sp>
    </p:spTree>
  </p:cSld>
  <p:clrMapOvr>
    <a:masterClrMapping/>
  </p:clrMapOvr>
  <p:transition spd="slow" advClick="0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slide0005_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3631"/>
            <a:ext cx="14401800" cy="8064896"/>
          </a:xfrm>
          <a:prstGeom prst="rect">
            <a:avLst/>
          </a:prstGeom>
        </p:spPr>
      </p:pic>
      <p:pic>
        <p:nvPicPr>
          <p:cNvPr id="10" name="9 Imagen" descr="valenines_hearts_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35632"/>
            <a:ext cx="14401800" cy="8046894"/>
          </a:xfrm>
          <a:prstGeom prst="rect">
            <a:avLst/>
          </a:prstGeom>
        </p:spPr>
      </p:pic>
      <p:pic>
        <p:nvPicPr>
          <p:cNvPr id="8" name="7 Imagen" descr="PAREJA VELA MA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87660"/>
            <a:ext cx="14401800" cy="820928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865196" y="1944588"/>
            <a:ext cx="4536604" cy="766826"/>
          </a:xfrm>
          <a:prstGeom prst="rect">
            <a:avLst/>
          </a:prstGeom>
        </p:spPr>
        <p:txBody>
          <a:bodyPr wrap="square" lIns="119329" tIns="59665" rIns="119329" bIns="59665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Cruza con las mismas alas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los mundos de lo ideal;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9865196" y="2880692"/>
            <a:ext cx="4536603" cy="766826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apurar todos los goces,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y todo el bien apurar;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9793188" y="3744788"/>
            <a:ext cx="4320480" cy="766826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de los sueños y la dicha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volver a la realidad,</a:t>
            </a:r>
          </a:p>
        </p:txBody>
      </p:sp>
      <p:sp>
        <p:nvSpPr>
          <p:cNvPr id="9" name="8 CuadroTexto"/>
          <p:cNvSpPr txBox="1"/>
          <p:nvPr/>
        </p:nvSpPr>
        <p:spPr>
          <a:xfrm rot="21443384">
            <a:off x="1096787" y="7234180"/>
            <a:ext cx="12791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1">
                    <a:lumMod val="50000"/>
                  </a:schemeClr>
                </a:solidFill>
              </a:rPr>
              <a:t>Ilda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4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PAREJA MIRA Y HOG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9103" y="-1"/>
            <a:ext cx="14440004" cy="7921625"/>
          </a:xfrm>
          <a:prstGeom prst="rect">
            <a:avLst/>
          </a:prstGeom>
        </p:spPr>
      </p:pic>
      <p:pic>
        <p:nvPicPr>
          <p:cNvPr id="9" name="8 Imagen" descr="PAREJA AL VIEN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8" name="7 Imagen" descr="pareja y flores.jpg"/>
          <p:cNvPicPr>
            <a:picLocks noChangeAspect="1"/>
          </p:cNvPicPr>
          <p:nvPr/>
        </p:nvPicPr>
        <p:blipFill>
          <a:blip r:embed="rId4" cstate="print"/>
          <a:srcRect b="5176"/>
          <a:stretch>
            <a:fillRect/>
          </a:stretch>
        </p:blipFill>
        <p:spPr>
          <a:xfrm>
            <a:off x="0" y="0"/>
            <a:ext cx="14401800" cy="792253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649172" y="2232620"/>
            <a:ext cx="4392488" cy="766826"/>
          </a:xfrm>
          <a:prstGeom prst="rect">
            <a:avLst/>
          </a:prstGeom>
        </p:spPr>
        <p:txBody>
          <a:bodyPr wrap="square" lIns="119329" tIns="59665" rIns="119329" bIns="59665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despertando entre las flores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de un césped primaveral;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9721180" y="3024708"/>
            <a:ext cx="4320480" cy="766826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los dos mirándonos mucho,</a:t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los dos besándonos más,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9793188" y="3888804"/>
            <a:ext cx="4320480" cy="1136158"/>
          </a:xfrm>
          <a:prstGeom prst="rect">
            <a:avLst/>
          </a:prstGeom>
          <a:noFill/>
        </p:spPr>
        <p:txBody>
          <a:bodyPr wrap="square" lIns="119329" tIns="59665" rIns="119329" bIns="59665" rtlCol="0">
            <a:spAutoFit/>
          </a:bodyPr>
          <a:lstStyle/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ese es el amor, mi </a:t>
            </a:r>
            <a:r>
              <a:rPr lang="es-AR" sz="2100" dirty="0" smtClean="0">
                <a:solidFill>
                  <a:schemeClr val="bg1"/>
                </a:solidFill>
                <a:latin typeface="Lucida Calligraphy" pitchFamily="66" charset="0"/>
              </a:rPr>
              <a:t>vida,</a:t>
            </a:r>
          </a:p>
          <a:p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100" dirty="0">
                <a:solidFill>
                  <a:schemeClr val="bg1"/>
                </a:solidFill>
                <a:latin typeface="Lucida Calligraphy" pitchFamily="66" charset="0"/>
              </a:rPr>
              <a:t>¡</a:t>
            </a:r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Esa es la felicidad…!</a:t>
            </a:r>
          </a:p>
        </p:txBody>
      </p:sp>
    </p:spTree>
  </p:cSld>
  <p:clrMapOvr>
    <a:masterClrMapping/>
  </p:clrMapOvr>
  <p:transition spd="slow" advClick="0" advTm="4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TOTTY   2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308" y="5400972"/>
            <a:ext cx="1353312" cy="21457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valenines_hearts_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12468" y="720452"/>
            <a:ext cx="8208912" cy="6624736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3240460" y="6697116"/>
            <a:ext cx="194421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585276" y="6913140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</p:spTree>
  </p:cSld>
  <p:clrMapOvr>
    <a:masterClrMapping/>
  </p:clrMapOvr>
  <p:transition spd="slow" advClick="0" advTm="2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95</Words>
  <Application>Microsoft Office PowerPoint</Application>
  <PresentationFormat>Personalizado</PresentationFormat>
  <Paragraphs>28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37</cp:revision>
  <dcterms:created xsi:type="dcterms:W3CDTF">2016-01-06T15:04:37Z</dcterms:created>
  <dcterms:modified xsi:type="dcterms:W3CDTF">2016-01-08T14:23:51Z</dcterms:modified>
</cp:coreProperties>
</file>