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71" r:id="rId3"/>
    <p:sldId id="258" r:id="rId4"/>
    <p:sldId id="259" r:id="rId5"/>
    <p:sldId id="260" r:id="rId6"/>
    <p:sldId id="261" r:id="rId7"/>
    <p:sldId id="262" r:id="rId8"/>
    <p:sldId id="268" r:id="rId9"/>
    <p:sldId id="265" r:id="rId10"/>
    <p:sldId id="272" r:id="rId1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07988" indent="4921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815975" indent="984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223963" indent="1476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631950" indent="1968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bAA9ltE2QPUaV/C1uv5Sg" hashData="ZDVHSG/5DbkhV8SfMTcqfXr8iJ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7" d="100"/>
          <a:sy n="57" d="100"/>
        </p:scale>
        <p:origin x="-972" y="-7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A8E58A-50A1-4B4C-AD76-90B90E5C21C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A74A74-8E9B-44AD-B038-D215A8C8AC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A74A74-8E9B-44AD-B038-D215A8C8AC4B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1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8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C5FFA-1B0E-4FEF-82A4-A5CAF6173568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63EFF-B057-45CC-8451-FD140572866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F6EB4-FC25-4027-B05C-70E9BB449053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D5CAC-94A3-4D5E-B864-4C54C0829D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155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1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245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327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4096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4915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5734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6553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11694-C153-473D-BB61-174F8407A015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578A3-6FFD-4F7F-B984-E0A61F67B0F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08267-3345-4F3E-8416-0BF409E7FD7F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04530-E3BE-44A0-A720-6D6F3DA228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8193" indent="0">
              <a:buNone/>
              <a:defRPr sz="1800" b="1"/>
            </a:lvl2pPr>
            <a:lvl3pPr marL="816385" indent="0">
              <a:buNone/>
              <a:defRPr sz="1600" b="1"/>
            </a:lvl3pPr>
            <a:lvl4pPr marL="1224578" indent="0">
              <a:buNone/>
              <a:defRPr sz="1500" b="1"/>
            </a:lvl4pPr>
            <a:lvl5pPr marL="1632770" indent="0">
              <a:buNone/>
              <a:defRPr sz="1500" b="1"/>
            </a:lvl5pPr>
            <a:lvl6pPr marL="2040962" indent="0">
              <a:buNone/>
              <a:defRPr sz="1500" b="1"/>
            </a:lvl6pPr>
            <a:lvl7pPr marL="2449154" indent="0">
              <a:buNone/>
              <a:defRPr sz="1500" b="1"/>
            </a:lvl7pPr>
            <a:lvl8pPr marL="2857347" indent="0">
              <a:buNone/>
              <a:defRPr sz="1500" b="1"/>
            </a:lvl8pPr>
            <a:lvl9pPr marL="3265539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1631157"/>
            <a:ext cx="4040188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1335"/>
            <a:ext cx="4041775" cy="47982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8193" indent="0">
              <a:buNone/>
              <a:defRPr sz="1800" b="1"/>
            </a:lvl2pPr>
            <a:lvl3pPr marL="816385" indent="0">
              <a:buNone/>
              <a:defRPr sz="1600" b="1"/>
            </a:lvl3pPr>
            <a:lvl4pPr marL="1224578" indent="0">
              <a:buNone/>
              <a:defRPr sz="1500" b="1"/>
            </a:lvl4pPr>
            <a:lvl5pPr marL="1632770" indent="0">
              <a:buNone/>
              <a:defRPr sz="1500" b="1"/>
            </a:lvl5pPr>
            <a:lvl6pPr marL="2040962" indent="0">
              <a:buNone/>
              <a:defRPr sz="1500" b="1"/>
            </a:lvl6pPr>
            <a:lvl7pPr marL="2449154" indent="0">
              <a:buNone/>
              <a:defRPr sz="1500" b="1"/>
            </a:lvl7pPr>
            <a:lvl8pPr marL="2857347" indent="0">
              <a:buNone/>
              <a:defRPr sz="1500" b="1"/>
            </a:lvl8pPr>
            <a:lvl9pPr marL="3265539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157"/>
            <a:ext cx="4041775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00E6C-4AD1-44BA-AC02-43C6BCC93D4E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9D0C9-99D8-481C-AF60-61AEB7FCB2A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ABA8C-25D6-4773-8474-E48D1455B6F8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33297-F474-402E-A632-C1314FABB3C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064AD-7866-4DD4-9640-15F6394AB2F0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443B2-499E-4D14-82B6-DD3599CF036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408193" indent="0">
              <a:buNone/>
              <a:defRPr sz="1100"/>
            </a:lvl2pPr>
            <a:lvl3pPr marL="816385" indent="0">
              <a:buNone/>
              <a:defRPr sz="900"/>
            </a:lvl3pPr>
            <a:lvl4pPr marL="1224578" indent="0">
              <a:buNone/>
              <a:defRPr sz="800"/>
            </a:lvl4pPr>
            <a:lvl5pPr marL="1632770" indent="0">
              <a:buNone/>
              <a:defRPr sz="800"/>
            </a:lvl5pPr>
            <a:lvl6pPr marL="2040962" indent="0">
              <a:buNone/>
              <a:defRPr sz="800"/>
            </a:lvl6pPr>
            <a:lvl7pPr marL="2449154" indent="0">
              <a:buNone/>
              <a:defRPr sz="800"/>
            </a:lvl7pPr>
            <a:lvl8pPr marL="2857347" indent="0">
              <a:buNone/>
              <a:defRPr sz="800"/>
            </a:lvl8pPr>
            <a:lvl9pPr marL="3265539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DBEC1-3FA3-4578-8108-E2A308195677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C744F-A06A-4312-A510-A33BC9FAD94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900"/>
            </a:lvl1pPr>
            <a:lvl2pPr marL="408193" indent="0">
              <a:buNone/>
              <a:defRPr sz="2500"/>
            </a:lvl2pPr>
            <a:lvl3pPr marL="816385" indent="0">
              <a:buNone/>
              <a:defRPr sz="2100"/>
            </a:lvl3pPr>
            <a:lvl4pPr marL="1224578" indent="0">
              <a:buNone/>
              <a:defRPr sz="1800"/>
            </a:lvl4pPr>
            <a:lvl5pPr marL="1632770" indent="0">
              <a:buNone/>
              <a:defRPr sz="1800"/>
            </a:lvl5pPr>
            <a:lvl6pPr marL="2040962" indent="0">
              <a:buNone/>
              <a:defRPr sz="1800"/>
            </a:lvl6pPr>
            <a:lvl7pPr marL="2449154" indent="0">
              <a:buNone/>
              <a:defRPr sz="1800"/>
            </a:lvl7pPr>
            <a:lvl8pPr marL="2857347" indent="0">
              <a:buNone/>
              <a:defRPr sz="1800"/>
            </a:lvl8pPr>
            <a:lvl9pPr marL="3265539" indent="0">
              <a:buNone/>
              <a:defRPr sz="18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200"/>
            </a:lvl1pPr>
            <a:lvl2pPr marL="408193" indent="0">
              <a:buNone/>
              <a:defRPr sz="1100"/>
            </a:lvl2pPr>
            <a:lvl3pPr marL="816385" indent="0">
              <a:buNone/>
              <a:defRPr sz="900"/>
            </a:lvl3pPr>
            <a:lvl4pPr marL="1224578" indent="0">
              <a:buNone/>
              <a:defRPr sz="800"/>
            </a:lvl4pPr>
            <a:lvl5pPr marL="1632770" indent="0">
              <a:buNone/>
              <a:defRPr sz="800"/>
            </a:lvl5pPr>
            <a:lvl6pPr marL="2040962" indent="0">
              <a:buNone/>
              <a:defRPr sz="800"/>
            </a:lvl6pPr>
            <a:lvl7pPr marL="2449154" indent="0">
              <a:buNone/>
              <a:defRPr sz="800"/>
            </a:lvl7pPr>
            <a:lvl8pPr marL="2857347" indent="0">
              <a:buNone/>
              <a:defRPr sz="800"/>
            </a:lvl8pPr>
            <a:lvl9pPr marL="3265539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66833-6D7D-4BDC-9C05-5D18FF632DA3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8E3E5-0030-4435-8FB0-D4DE55753D9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E9369-540F-4D9B-B8CA-EDFA57C06399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E3C2F-1A3A-4330-B50F-1D19795222C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68CEB-03A7-468A-BF40-5CE42446C895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0F6D5-5C39-4343-AF2E-CE28023A66C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advTm="7672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DD2-9C86-4020-80BC-B40E4CC858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1639" tIns="40819" rIns="81639" bIns="408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1639" tIns="40819" rIns="81639" bIns="408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81639" tIns="40819" rIns="81639" bIns="4081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936388-1A9E-4652-B6F2-7AD2B567644C}" type="datetimeFigureOut">
              <a:rPr lang="es-ES"/>
              <a:pPr>
                <a:defRPr/>
              </a:pPr>
              <a:t>15/11/2012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81639" tIns="40819" rIns="81639" bIns="4081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81639" tIns="40819" rIns="81639" bIns="4081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A88CB4-4C2D-46DF-90BA-F7CDD53B7EF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672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5pPr>
      <a:lvl6pPr marL="408193" algn="ctr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6pPr>
      <a:lvl7pPr marL="816385" algn="ctr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7pPr>
      <a:lvl8pPr marL="1224578" algn="ctr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8pPr>
      <a:lvl9pPr marL="1632770" algn="ctr" rtl="0" fontAlgn="base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9pPr>
    </p:titleStyle>
    <p:bodyStyle>
      <a:lvl1pPr marL="304800" indent="-3048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1988" indent="-2540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19175" indent="-2032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27163" indent="-2032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36738" indent="-2032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45058" indent="-204096" algn="l" defTabSz="81638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251" indent="-204096" algn="l" defTabSz="81638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443" indent="-204096" algn="l" defTabSz="81638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636" indent="-204096" algn="l" defTabSz="81638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93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85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78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70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962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154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47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539" algn="l" defTabSz="81638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7B94AA3-675B-4992-9034-B8913DE2D9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4.jpeg"/><Relationship Id="rId5" Type="http://schemas.openxmlformats.org/officeDocument/2006/relationships/image" Target="../media/image8.png"/><Relationship Id="rId10" Type="http://schemas.openxmlformats.org/officeDocument/2006/relationships/image" Target="../media/image13.gif"/><Relationship Id="rId4" Type="http://schemas.openxmlformats.org/officeDocument/2006/relationships/image" Target="../media/image7.png"/><Relationship Id="rId9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0.jpeg"/><Relationship Id="rId7" Type="http://schemas.openxmlformats.org/officeDocument/2006/relationships/image" Target="../media/image9.png"/><Relationship Id="rId12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11" Type="http://schemas.openxmlformats.org/officeDocument/2006/relationships/image" Target="../media/image27.gif"/><Relationship Id="rId5" Type="http://schemas.openxmlformats.org/officeDocument/2006/relationships/image" Target="../media/image31.png"/><Relationship Id="rId10" Type="http://schemas.openxmlformats.org/officeDocument/2006/relationships/image" Target="../media/image10.png"/><Relationship Id="rId4" Type="http://schemas.openxmlformats.org/officeDocument/2006/relationships/image" Target="../media/image26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32" Type="http://schemas.openxmlformats.org/officeDocument/2006/relationships/image" Target="../media/image4.jpeg"/><Relationship Id="rId5" Type="http://schemas.openxmlformats.org/officeDocument/2006/relationships/image" Target="../media/image3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Mis documentos\Mis imágenes\la  felicidad\CAMPANILLA\Animación1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C:\Documents and Settings\admin\Mis documentos\Mis imágenes\la  felicidad\CAMPANILLA\Animación1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1660525"/>
            <a:ext cx="38766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Documents and Settings\admin\Mis documentos\Mis imágenes\la  felicidad\CAMPANILLA\Animación1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8" y="2786063"/>
            <a:ext cx="1428750" cy="59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250">
    <p:sndAc>
      <p:stSnd>
        <p:snd r:embed="rId2" name="Luna de Paris   Raul Di Blas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10 de julio 2012 respaldo\Mis imágenes\MATERIAL PSP\ESCENARIOS\Escenario  negro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075" name="Picture 12" descr="C:\Documents and Settings\admin\Mis documentos\Mis imágenes\la  felicidad\CAMPANILLA\1683-luzcristin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82788"/>
            <a:ext cx="3390900" cy="333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admin\Mis documentos\Mis imágenes\la  felicidad\CAMPANILLA\120.- Ivo - Butterfl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3" y="3375025"/>
            <a:ext cx="1143000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F:\10 de julio 2012 respaldo\Mis imágenes\MATERIAL PSP\aLITAS\quill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3956631">
            <a:off x="5294313" y="3224213"/>
            <a:ext cx="636587" cy="111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Documents and Settings\admin\Mis documentos\Mis imágenes\la  felicidad\CAMPANILLA\Imagen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57813" y="3375025"/>
            <a:ext cx="6985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Documents and Settings\admin\Mis documentos\Mis imágenes\la  felicidad\CAMPANILLA\Imagen3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63" y="3429000"/>
            <a:ext cx="669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C:\Documents and Settings\admin\Mis documentos\Mis imágenes\la  felicidad\CAMPANILLA\120.- Ivo - Butterfly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929190" y="3696899"/>
            <a:ext cx="1127126" cy="633155"/>
          </a:xfrm>
          <a:prstGeom prst="rect">
            <a:avLst/>
          </a:prstGeom>
          <a:noFill/>
        </p:spPr>
      </p:pic>
      <p:pic>
        <p:nvPicPr>
          <p:cNvPr id="3081" name="Picture 6" descr="C:\Documents and Settings\admin\Mis documentos\Mis imágenes\la  felicidad\calguismistcoquelicot20109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86188" y="2786063"/>
            <a:ext cx="4275137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C:\Documents and Settings\admin\Mis documentos\Mis imágenes\la  felicidad\033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9250" y="3803650"/>
            <a:ext cx="685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8" descr="C:\Documents and Settings\admin\Mis documentos\Mis imágenes\la  felicidad\03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86563" y="3535363"/>
            <a:ext cx="6667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12 Rectángulo"/>
          <p:cNvSpPr>
            <a:spLocks noChangeArrowheads="1"/>
          </p:cNvSpPr>
          <p:nvPr/>
        </p:nvSpPr>
        <p:spPr bwMode="auto">
          <a:xfrm>
            <a:off x="4714875" y="1554163"/>
            <a:ext cx="2928938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39" tIns="40819" rIns="81639" bIns="40819">
            <a:spAutoFit/>
          </a:bodyPr>
          <a:lstStyle/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¿Qué es la felicidad?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Eso, que tanto buscamos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con impaciencia y afán.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Eso, que pocos logramos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y no sin dificultad.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18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6.2963E-6 C 0.01459 -0.02408 0.02935 -0.04792 0.03195 -0.07362 C 0.03456 -0.09931 0.00834 -0.12825 0.01598 -0.15463 C 0.02362 -0.18102 0.05695 -0.21598 0.07761 -0.23264 C 0.09827 -0.24954 0.12275 -0.23936 0.14046 -0.25533 C 0.15817 -0.27153 0.1691 -0.30278 0.18403 -0.32894 C 0.19897 -0.3551 0.2191 -0.36922 0.22987 -0.41274 C 0.24063 -0.45626 0.24584 -0.56042 0.24897 -0.59005 " pathEditMode="relative" ptsTypes="aaaaaaaA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88889E-6 7.40741E-6 C -0.03402 0.00441 -0.06788 0.0088 -0.0809 -0.00694 C -0.09392 -0.02268 -0.08732 -0.05925 -0.07864 -0.0949 C -0.06996 -0.13055 -0.03142 -0.18749 -0.02864 -0.22129 C -0.02586 -0.25555 -0.05225 -0.26921 -0.06163 -0.29953 C -0.071 -0.32939 -0.08142 -0.36018 -0.08507 -0.40138 C -0.08871 -0.44282 -0.0842 -0.50624 -0.08402 -0.54745 C -0.08385 -0.58865 -0.07014 -0.63934 -0.08402 -0.64814 C -0.09791 -0.65694 -0.13246 -0.62846 -0.16701 -0.59999 " pathEditMode="relative" ptsTypes="aaaaaaaaA">
                                      <p:cBhvr>
                                        <p:cTn id="1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73472E-18 -1.48148E-6 C 0.00573 -0.00232 0.01354 0.00069 0.01927 0.00139 C 0.02066 0.00231 0.02222 0.00301 0.02344 0.00416 C 0.02465 0.00532 0.02535 0.0074 0.02656 0.00856 C 0.02917 0.01088 0.03507 0.01412 0.03507 0.01412 C 0.03837 0.01365 0.04167 0.01412 0.04479 0.01273 C 0.04687 0.0118 0.04757 0.00787 0.04896 0.00555 C 0.05052 0.00278 0.0533 -0.00278 0.0533 -0.00278 C 0.05677 -0.0176 0.05121 0.00764 0.05538 -0.03264 C 0.0559 -0.03681 0.06493 -0.04815 0.06701 -0.05255 C 0.06858 -0.06065 0.07222 -0.06412 0.07552 -0.07084 C 0.07865 -0.0919 0.07569 -0.07037 0.07778 -0.11783 C 0.07795 -0.12199 0.07778 -0.12639 0.07882 -0.13056 C 0.07969 -0.1338 0.0816 -0.13635 0.08299 -0.13912 C 0.0908 -0.1551 0.09913 -0.15556 0.11181 -0.16181 C 0.11493 -0.16597 0.11562 -0.16945 0.11806 -0.17454 C 0.11927 -0.18148 0.12118 -0.1875 0.12552 -0.19144 C 0.12691 -0.19722 0.12621 -0.19838 0.13299 -0.19861 C 0.14323 -0.19908 0.15365 -0.19954 0.16389 -0.2 C 0.1691 -0.20139 0.17101 -0.20209 0.17448 -0.20718 C 0.17656 -0.21551 0.18246 -0.22014 0.18733 -0.22547 C 0.2 -0.23959 0.2066 -0.24005 0.2224 -0.24537 C 0.22795 -0.24722 0.23385 -0.24746 0.23941 -0.24954 C 0.24184 -0.25047 0.24687 -0.25255 0.24687 -0.25255 C 0.27083 -0.27385 0.30208 -0.27593 0.32986 -0.2794 C 0.34531 -0.28125 0.35677 -0.28241 0.37135 -0.28658 C 0.37674 -0.2882 0.38733 -0.29074 0.38733 -0.29074 C 0.39115 -0.29329 0.39531 -0.29398 0.39896 -0.29653 C 0.40104 -0.29792 0.40434 -0.30209 0.40434 -0.30209 " pathEditMode="relative" ptsTypes="ffffffffffffffffffffffffffffA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5.55556E-6 -3.7037E-7 C -0.00711 0.00625 -0.01075 0.0037 -0.02013 0.00277 C -0.03037 -0.0007 -0.02916 -0.00139 -0.03714 -0.00857 C -0.03992 -0.01412 -0.04357 -0.01875 -0.04669 -0.02408 C -0.04704 -0.02547 -0.04704 -0.02732 -0.04773 -0.02848 C -0.0493 -0.03102 -0.05312 -0.03542 -0.05312 -0.03542 C -0.0545 -0.04098 -0.05694 -0.04375 -0.05954 -0.04815 C -0.06214 -0.05232 -0.06371 -0.05764 -0.067 -0.06111 C -0.08628 -0.08172 -0.10954 -0.07315 -0.13506 -0.07385 C -0.1394 -0.07662 -0.14253 -0.08056 -0.14669 -0.0838 C -0.14947 -0.08588 -0.1552 -0.08936 -0.1552 -0.08936 C -0.15659 -0.09537 -0.16006 -0.09977 -0.16266 -0.1051 C -0.16631 -0.1125 -0.16631 -0.12084 -0.17117 -0.12778 C -0.17256 -0.13473 -0.17378 -0.1419 -0.17551 -0.14885 C -0.17655 -0.16274 -0.1795 -0.17616 -0.18072 -0.19028 C -0.18159 -0.20047 -0.18176 -0.21088 -0.18298 -0.2213 C -0.18454 -0.23519 -0.19409 -0.24931 -0.19999 -0.25949 C -0.21718 -0.28959 -0.24287 -0.29561 -0.26805 -0.3051 C -0.2736 -0.30996 -0.27864 -0.31528 -0.28402 -0.32061 C -0.28766 -0.32801 -0.28523 -0.32408 -0.29357 -0.33195 C -0.29461 -0.33287 -0.29669 -0.33473 -0.29669 -0.33473 C -0.29999 -0.34167 -0.30468 -0.34422 -0.31058 -0.34607 C -0.31544 -0.35024 -0.321 -0.35417 -0.32655 -0.35602 C -0.33246 -0.36135 -0.33385 -0.3625 -0.34027 -0.36459 C -0.34496 -0.36343 -0.34878 -0.36343 -0.35207 -0.3588 C -0.36666 -0.36065 -0.36353 -0.35672 -0.367 -0.36875 C -0.36787 -0.37524 -0.36857 -0.37894 -0.37117 -0.38449 C -0.37117 -0.38496 -0.37239 -0.40024 -0.37325 -0.40278 C -0.37621 -0.41111 -0.38141 -0.41783 -0.3861 -0.42408 C -0.38697 -0.42524 -0.38732 -0.42732 -0.38819 -0.42871 C -0.3894 -0.43033 -0.39114 -0.43102 -0.39253 -0.43287 C -0.39444 -0.43496 -0.39773 -0.43982 -0.39773 -0.43982 C -0.39912 -0.44537 -0.40121 -0.44699 -0.40416 -0.45116 C -0.40641 -0.45996 -0.40919 -0.46459 -0.41371 -0.47246 C -0.41822 -0.48056 -0.41683 -0.49144 -0.42117 -0.49931 C -0.42673 -0.50973 -0.43558 -0.51713 -0.44253 -0.52616 C -0.44669 -0.53195 -0.4493 -0.54028 -0.45312 -0.54607 C -0.45537 -0.55579 -0.46249 -0.56644 -0.46805 -0.57315 C -0.47065 -0.57639 -0.47378 -0.57871 -0.47655 -0.58149 C -0.4776 -0.58241 -0.47968 -0.58449 -0.47968 -0.58449 C -0.48228 -0.59514 -0.4802 -0.58797 -0.49027 -0.60417 C -0.49895 -0.61806 -0.5085 -0.62986 -0.51805 -0.6426 " pathEditMode="relative" ptsTypes="fffffffffffffffffffffffffffffffffffffffffA">
                                      <p:cBhvr>
                                        <p:cTn id="1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5E-6 3.7037E-6 C -0.01927 -0.00348 -0.0368 -0.01366 -0.05642 -0.01551 C -0.06111 -0.01968 -0.05816 -0.01667 -0.06163 -0.0213 C -0.06406 -0.02454 -0.06909 -0.03125 -0.06909 -0.03125 C -0.0717 -0.0419 -0.06771 -0.02871 -0.07343 -0.0382 C -0.07552 -0.04167 -0.07778 -0.05232 -0.07864 -0.05672 C -0.07899 -0.0713 -0.07864 -0.08611 -0.07968 -0.1007 C -0.07986 -0.10278 -0.08142 -0.1044 -0.08194 -0.10625 C -0.0868 -0.12292 -0.08854 -0.13311 -0.09896 -0.14468 C -0.10382 -0.15 -0.10521 -0.15463 -0.11163 -0.15741 C -0.11944 -0.16736 -0.11007 -0.15695 -0.11909 -0.16297 C -0.12187 -0.16482 -0.12396 -0.16783 -0.12656 -0.17014 C -0.14635 -0.16968 -0.16632 -0.16991 -0.18611 -0.16875 C -0.19323 -0.16829 -0.20503 -0.15695 -0.21059 -0.15301 C -0.22413 -0.14375 -0.23837 -0.13473 -0.25104 -0.12338 C -0.26215 -0.11343 -0.27378 -0.09931 -0.28403 -0.08797 C -0.2908 -0.08033 -0.29791 -0.06621 -0.30746 -0.06366 C -0.31267 -0.06227 -0.31805 -0.06274 -0.32343 -0.06227 C -0.3283 -0.06274 -0.33333 -0.0625 -0.33819 -0.06366 C -0.34305 -0.06482 -0.34496 -0.07061 -0.35 -0.07223 C -0.35364 -0.07593 -0.3559 -0.08033 -0.35955 -0.08357 C -0.36076 -0.08912 -0.36284 -0.08982 -0.36597 -0.09352 C -0.37048 -0.11528 -0.37187 -0.1382 -0.37552 -0.16019 C -0.37916 -0.18241 -0.38611 -0.20255 -0.39149 -0.22408 C -0.39687 -0.24584 -0.39635 -0.25417 -0.41371 -0.25811 C -0.41649 -0.25764 -0.41944 -0.25764 -0.42222 -0.25672 C -0.43177 -0.25324 -0.43975 -0.23704 -0.44791 -0.22963 C -0.45468 -0.23056 -0.45972 -0.23149 -0.46597 -0.23403 C -0.47135 -0.23889 -0.46962 -0.24746 -0.47448 -0.25394 C -0.47778 -0.26736 -0.47864 -0.28172 -0.48194 -0.29491 C -0.48316 -0.3088 -0.48159 -0.30371 -0.48403 -0.31065 " pathEditMode="relative" ptsTypes="ffffffffffffffffffffffffffffffA">
                                      <p:cBhvr>
                                        <p:cTn id="17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4062 -0.17826 C -0.0434 -0.19376 -0.03888 -0.17433 -0.046 -0.18821 C -0.04791 -0.19214 -0.04826 -0.19676 -0.05017 -0.20115 C -0.05121 -0.20601 -0.05243 -0.2111 -0.05347 -0.21641 C -0.05312 -0.22289 -0.05329 -0.2289 -0.05243 -0.23468 C -0.05225 -0.23676 -0.05069 -0.23676 -0.05017 -0.23745 C -0.04479 -0.24971 -0.04218 -0.26127 -0.03107 -0.26589 C -0.02743 -0.27075 -0.02361 -0.2763 -0.01944 -0.28 C -0.01805 -0.28601 -0.01666 -0.28693 -0.01302 -0.29017 C -0.00138 -0.31376 -0.00885 -0.35884 -0.01614 -0.38844 C -0.01753 -0.42219 -0.01753 -0.45641 -0.0151 -0.49063 C -0.01441 -0.49988 -0.00607 -0.50982 -0.00138 -0.51607 C 0.00174 -0.52023 0.00834 -0.52717 0.00834 -0.5267 C 0.01077 -0.53711 0.00712 -0.52508 0.01355 -0.53549 C 0.01962 -0.54589 0.00834 -0.53526 0.01789 -0.54289 C 0.02535 -0.55745 0.0132 -0.53526 0.02431 -0.54982 C 0.02622 -0.55237 0.02605 -0.55676 0.02744 -0.55977 C 0.02987 -0.56485 0.03282 -0.56971 0.0349 -0.57526 C 0.03785 -0.58358 0.03803 -0.59283 0.04132 -0.60092 C 0.04289 -0.60971 0.04393 -0.62127 0.04757 -0.62913 C 0.0573 -0.68139 0.04098 -0.73618 0.04983 -0.78797 C 0.05018 -0.79884 0.05018 -0.80971 0.05087 -0.82081 C 0.05174 -0.83237 0.05869 -0.84185 0.05938 -0.85318 C 0.05973 -0.8578 0.05938 -0.86266 0.05938 -0.86728 " pathEditMode="relative" rAng="0" ptsTypes="fffffffffffffffffffffffA">
                                      <p:cBhvr>
                                        <p:cTn id="19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" y="-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10 de julio 2012 respaldo\Mis imágenes\MATERIAL PSP\ESCENARIOS\Escenario  negro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074" name="Picture 2" descr="C:\Documents and Settings\admin\Mis documentos\Mis imágenes\la  felicidad\estrellitas-brillantes-61245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8" y="1231900"/>
            <a:ext cx="4143375" cy="209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dmin\Mis documentos\Mis imágenes\la  felicidad\estrellitas-brillantes-61245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232287"/>
            <a:ext cx="4143404" cy="208956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C:\Documents and Settings\admin\Mis documentos\Mis imágenes\la  felicidad\estrellitas-brillantes-61245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285866"/>
            <a:ext cx="4143404" cy="208956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102" name="7 Rectángulo"/>
          <p:cNvSpPr>
            <a:spLocks noChangeArrowheads="1"/>
          </p:cNvSpPr>
          <p:nvPr/>
        </p:nvSpPr>
        <p:spPr bwMode="auto">
          <a:xfrm>
            <a:off x="4786313" y="1660525"/>
            <a:ext cx="307181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39" tIns="40819" rIns="81639" bIns="40819">
            <a:spAutoFit/>
          </a:bodyPr>
          <a:lstStyle/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La felicidad son reflejos.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destellos de luz en espiral,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que cuando a veces nos llega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pronto se gira...y se va.</a:t>
            </a:r>
            <a:endParaRPr lang="es-ES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103" name="Picture 12" descr="C:\Documents and Settings\admin\Mis documentos\Mis imágenes\la  felicidad\CAMPANILLA\1683-luzcristin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982788"/>
            <a:ext cx="3390900" cy="333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8933  0.046 -0.16667  0.113 -0.172  C 0.177 -0.17867  0.237 -0.11867  0.241 -0.032  C 0.246 0.048  0.204 0.12267  0.144 0.128  C 0.089 0.132  0.037 0.08267  0.033 0.008  C 0.029 -0.06  0.064 -0.124  0.115 -0.12933  C 0.162 -0.13333  0.206 -0.092  0.209 -0.02933  C 0.212 0.02667  0.184 0.08133  0.142 0.084  C 0.104 0.088  0.068 0.056  0.065 0.00533  C 0.063 -0.04  0.084 -0.084  0.117 -0.08667  C 0.146 -0.08933  0.175 -0.06533  0.177 -0.02667  C 0.179 0.00667  0.164 0.03867  0.14 0.04133  C 0.12 0.044  0.099 0.02933  0.098 0.00267  C 0.096 -0.01867  0.104 -0.04133  0.119 -0.044  C 0.131 -0.044  0.143 -0.03867  0.145 -0.024  C 0.146 -0.01467  0.144 -0.00533  0.138 -0.00133  C 0.135 0  0.133 0  0.13 -0.00133  E" pathEditMode="relative" ptsTypes="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5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4 -0.08933  -0.046 -0.16667  -0.113 -0.172  C -0.177 -0.17867  -0.237 -0.11867  -0.241 -0.032  C -0.246 0.048  -0.204 0.12267  -0.144 0.128  C -0.089 0.132  -0.037 0.08267  -0.033 0.008  C -0.029 -0.06  -0.064 -0.124  -0.115 -0.12933  C -0.162 -0.13333  -0.206 -0.092  -0.209 -0.02933  C -0.212 0.02667  -0.184 0.08133  -0.142 0.084  C -0.104 0.088  -0.068 0.056  -0.065 0.00533  C -0.063 -0.04  -0.084 -0.084  -0.117 -0.08667  C -0.146 -0.08933  -0.175 -0.06533  -0.177 -0.02667  C -0.179 0.00667  -0.164 0.03867  -0.14 0.04133  C -0.12 0.044  -0.099 0.02933  -0.098 0.00267  C -0.096 -0.01867  -0.104 -0.04133  -0.119 -0.044  C -0.131 -0.044  -0.143 -0.03867  -0.145 -0.024  C -0.146 -0.01467  -0.144 -0.00533  -0.138 -0.00133  C -0.135 0  -0.133 0  -0.13 -0.00133  E" pathEditMode="relative" ptsTypes="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10 de julio 2012 respaldo\Mis imágenes\MATERIAL PSP\ESCENARIOS\Escenario  negro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Mis documentos\Mis imágenes\la  felicidad\CAMPANILLA\Animación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232287"/>
            <a:ext cx="4238628" cy="208956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04" name="Picture 8" descr="C:\Documents and Settings\admin\Mis documentos\Mis imágenes\la  felicidad\CAMPANILLA\787 - woman2 - LB TUBES copi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5" y="1500188"/>
            <a:ext cx="3086100" cy="189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 descr="C:\Documents and Settings\admin\Mis documentos\Mis imágenes\GIFS\445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75" y="1660525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4714875" y="1768475"/>
            <a:ext cx="2928938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39" tIns="40819" rIns="81639" bIns="40819">
            <a:spAutoFit/>
          </a:bodyPr>
          <a:lstStyle/>
          <a:p>
            <a:r>
              <a:rPr lang="es-ES" sz="1200" b="1" i="1">
                <a:solidFill>
                  <a:schemeClr val="bg1"/>
                </a:solidFill>
                <a:latin typeface="Book Antiqua" pitchFamily="18" charset="0"/>
              </a:rPr>
              <a:t>Ráfagas luminosas que aparecen</a:t>
            </a:r>
            <a:endParaRPr lang="es-ES" sz="1200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sz="1200" b="1" i="1">
                <a:solidFill>
                  <a:schemeClr val="bg1"/>
                </a:solidFill>
                <a:latin typeface="Book Antiqua" pitchFamily="18" charset="0"/>
              </a:rPr>
              <a:t>sin que las vayas a buscar.</a:t>
            </a:r>
            <a:endParaRPr lang="es-ES" sz="1200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sz="1200" b="1" i="1">
                <a:solidFill>
                  <a:schemeClr val="bg1"/>
                </a:solidFill>
                <a:latin typeface="Book Antiqua" pitchFamily="18" charset="0"/>
              </a:rPr>
              <a:t>Nos envuelven con su luz</a:t>
            </a:r>
            <a:endParaRPr lang="es-ES" sz="1200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sz="1200" b="1" i="1">
                <a:solidFill>
                  <a:schemeClr val="bg1"/>
                </a:solidFill>
                <a:latin typeface="Book Antiqua" pitchFamily="18" charset="0"/>
              </a:rPr>
              <a:t>creyendo tocar el Cielo</a:t>
            </a:r>
            <a:endParaRPr lang="es-ES" sz="1200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s-ES" sz="1200" b="1" i="1">
                <a:solidFill>
                  <a:schemeClr val="bg1"/>
                </a:solidFill>
                <a:latin typeface="Book Antiqua" pitchFamily="18" charset="0"/>
              </a:rPr>
              <a:t>al quererla alcanzar</a:t>
            </a:r>
            <a:endParaRPr lang="es-ES" sz="120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5127" name="Picture 12" descr="C:\Documents and Settings\admin\Mis documentos\Mis imágenes\la  felicidad\CAMPANILLA\1683-luzcristina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982788"/>
            <a:ext cx="3390900" cy="333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C:\Documents and Settings\admin\Mis documentos\Mis imágenes\la  felicidad\CAMPANILLA\Animación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admin\Mis documentos\Mis imágenes\la  felicidad\CAMPANILLA\Imagen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285875"/>
            <a:ext cx="8404225" cy="110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9" descr="C:\Documents and Settings\admin\Mis documentos\Mis imágenes\la  felicidad\CAMPANILLA\AgareSk8AncoN%20(17)-2517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3214688" y="374650"/>
            <a:ext cx="3000375" cy="103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39" tIns="40819" rIns="81639" bIns="40819" anchor="ctr">
            <a:spAutoFit/>
          </a:bodyPr>
          <a:lstStyle/>
          <a:p>
            <a:r>
              <a:rPr lang="es-ES" sz="1100" b="1" i="1">
                <a:solidFill>
                  <a:schemeClr val="bg1"/>
                </a:solidFill>
                <a:latin typeface="Book Antiqua" pitchFamily="18" charset="0"/>
                <a:ea typeface="Times New Roman" pitchFamily="18" charset="0"/>
                <a:cs typeface="Arial" charset="0"/>
              </a:rPr>
              <a:t>Tan frágil como el cristal</a:t>
            </a:r>
            <a:endParaRPr lang="es-ES" sz="900">
              <a:solidFill>
                <a:schemeClr val="bg1"/>
              </a:solidFill>
              <a:latin typeface="Book Antiqua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es-ES" sz="1100" b="1" i="1">
                <a:solidFill>
                  <a:schemeClr val="bg1"/>
                </a:solidFill>
                <a:latin typeface="Book Antiqua" pitchFamily="18" charset="0"/>
                <a:ea typeface="Times New Roman" pitchFamily="18" charset="0"/>
                <a:cs typeface="Arial" charset="0"/>
              </a:rPr>
              <a:t>que con un soplo de viento</a:t>
            </a:r>
            <a:endParaRPr lang="es-ES" sz="900">
              <a:solidFill>
                <a:schemeClr val="bg1"/>
              </a:solidFill>
              <a:latin typeface="Book Antiqua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es-ES" sz="1100" b="1" i="1">
                <a:solidFill>
                  <a:schemeClr val="bg1"/>
                </a:solidFill>
                <a:latin typeface="Book Antiqua" pitchFamily="18" charset="0"/>
                <a:ea typeface="Times New Roman" pitchFamily="18" charset="0"/>
                <a:cs typeface="Arial" charset="0"/>
              </a:rPr>
              <a:t>sin poderlo evitar</a:t>
            </a:r>
            <a:endParaRPr lang="es-ES" sz="900">
              <a:solidFill>
                <a:schemeClr val="bg1"/>
              </a:solidFill>
              <a:latin typeface="Book Antiqua" pitchFamily="18" charset="0"/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es-ES" sz="1100" b="1" i="1">
                <a:solidFill>
                  <a:schemeClr val="bg1"/>
                </a:solidFill>
                <a:latin typeface="Book Antiqua" pitchFamily="18" charset="0"/>
                <a:ea typeface="Times New Roman" pitchFamily="18" charset="0"/>
                <a:cs typeface="Arial" charset="0"/>
              </a:rPr>
              <a:t>se desvanece en el tiempo</a:t>
            </a:r>
            <a:r>
              <a:rPr lang="es-ES" sz="1100" b="1" i="1">
                <a:solidFill>
                  <a:schemeClr val="bg1"/>
                </a:solidFill>
                <a:latin typeface="Century Schoolbook" pitchFamily="18" charset="0"/>
                <a:ea typeface="Times New Roman" pitchFamily="18" charset="0"/>
                <a:cs typeface="Arial" charset="0"/>
              </a:rPr>
              <a:t>.</a:t>
            </a:r>
            <a:endParaRPr lang="es-ES" sz="900">
              <a:solidFill>
                <a:schemeClr val="bg1"/>
              </a:solidFill>
              <a:ea typeface="Times New Roman" pitchFamily="18" charset="0"/>
              <a:cs typeface="Arial" charset="0"/>
            </a:endParaRPr>
          </a:p>
          <a:p>
            <a:pPr eaLnBrk="0" hangingPunct="0"/>
            <a:endParaRPr lang="es-ES">
              <a:solidFill>
                <a:schemeClr val="bg1"/>
              </a:solidFill>
              <a:ea typeface="Times New Roman" pitchFamily="18" charset="0"/>
              <a:cs typeface="Arial" charset="0"/>
            </a:endParaRPr>
          </a:p>
        </p:txBody>
      </p:sp>
      <p:pic>
        <p:nvPicPr>
          <p:cNvPr id="6150" name="Picture 6" descr="C:\Documents and Settings\admin\Mis documentos\Mis imágenes\la  felicidad\CAMPANILLA\Animación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" y="1928808"/>
            <a:ext cx="2193925" cy="286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 descr="C:\Documents and Settings\admin\Mis documentos\Mis imágenes\GIFS\gaviota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75" y="322263"/>
            <a:ext cx="2047875" cy="136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1" descr="C:\Documents and Settings\admin\Mis documentos\Mis imágenes\la  felicidad\CAMPANILLA\Grisi_Tube_Decoration_327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61175" y="2197100"/>
            <a:ext cx="2282825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F:\10 de julio 2012 respaldo\Mis imágenes\MATERIAL PSP\ESCENARIOS\Escenario  negro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785813" y="534988"/>
            <a:ext cx="4572000" cy="146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39" tIns="40819" rIns="81639" bIns="40819">
            <a:spAutoFit/>
          </a:bodyPr>
          <a:lstStyle/>
          <a:p>
            <a:r>
              <a:rPr lang="es-ES" b="1" i="1">
                <a:solidFill>
                  <a:schemeClr val="accent1"/>
                </a:solidFill>
                <a:latin typeface="Book Antiqua" pitchFamily="18" charset="0"/>
              </a:rPr>
              <a:t>Es tan grande nuestro anhelo</a:t>
            </a:r>
            <a:endParaRPr lang="es-ES">
              <a:solidFill>
                <a:schemeClr val="accent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accent1"/>
                </a:solidFill>
                <a:latin typeface="Book Antiqua" pitchFamily="18" charset="0"/>
              </a:rPr>
              <a:t>y su estela tan fugaz que,</a:t>
            </a:r>
            <a:endParaRPr lang="es-ES">
              <a:solidFill>
                <a:schemeClr val="accent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accent1"/>
                </a:solidFill>
                <a:latin typeface="Book Antiqua" pitchFamily="18" charset="0"/>
              </a:rPr>
              <a:t>deberíamos disfrutar</a:t>
            </a:r>
            <a:endParaRPr lang="es-ES">
              <a:solidFill>
                <a:schemeClr val="accent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accent1"/>
                </a:solidFill>
                <a:latin typeface="Book Antiqua" pitchFamily="18" charset="0"/>
              </a:rPr>
              <a:t>cada día, cada momento</a:t>
            </a:r>
            <a:endParaRPr lang="es-ES">
              <a:solidFill>
                <a:schemeClr val="accent1"/>
              </a:solidFill>
              <a:latin typeface="Book Antiqua" pitchFamily="18" charset="0"/>
            </a:endParaRPr>
          </a:p>
          <a:p>
            <a:r>
              <a:rPr lang="es-ES" b="1" i="1">
                <a:solidFill>
                  <a:schemeClr val="accent1"/>
                </a:solidFill>
                <a:latin typeface="Book Antiqua" pitchFamily="18" charset="0"/>
              </a:rPr>
              <a:t>sin pensar en nada más</a:t>
            </a:r>
            <a:endParaRPr lang="es-ES">
              <a:solidFill>
                <a:schemeClr val="accent1"/>
              </a:solidFill>
              <a:latin typeface="Book Antiqua" pitchFamily="18" charset="0"/>
            </a:endParaRPr>
          </a:p>
        </p:txBody>
      </p:sp>
      <p:pic>
        <p:nvPicPr>
          <p:cNvPr id="19459" name="Picture 3" descr="C:\Documents and Settings\admin\Mis documentos\Mis imágenes\GIFS\30776db205b2736b56fb6dce3486989b_th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446602"/>
            <a:ext cx="3852757" cy="187524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3" name="Picture 6" descr="C:\Documents and Settings\admin\Mis documentos\Mis imágenes\la  felicidad\CAMPANILLA\Animación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1928808"/>
            <a:ext cx="2193925" cy="286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5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\Mis documentos\Mis imágenes\la  felicidad\CAMPANILLA\Bosque_de_Fantasia_1024x768-1195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" y="0"/>
            <a:ext cx="91471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Documents and Settings\Administrador\Mis documentos\Mis imágenes\Imagen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" y="3214692"/>
            <a:ext cx="3090132" cy="1928808"/>
          </a:xfrm>
          <a:prstGeom prst="rect">
            <a:avLst/>
          </a:prstGeom>
          <a:noFill/>
        </p:spPr>
      </p:pic>
      <p:pic>
        <p:nvPicPr>
          <p:cNvPr id="7" name="Picture 2" descr="C:\Documents and Settings\admin\Mis documentos\Mis imágenes\la  felicidad\CAMPANILLA\campanita (4)_thumb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40175"/>
            <a:ext cx="214312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714375" y="3697288"/>
            <a:ext cx="1714500" cy="912812"/>
          </a:xfrm>
          <a:prstGeom prst="rect">
            <a:avLst/>
          </a:prstGeom>
          <a:noFill/>
        </p:spPr>
        <p:txBody>
          <a:bodyPr lIns="81639" tIns="40819" rIns="81639" bIns="40819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lumMod val="40000"/>
                    <a:lumOff val="60000"/>
                  </a:schemeClr>
                </a:solidFill>
                <a:latin typeface="Book Antiqua" pitchFamily="18" charset="0"/>
              </a:rPr>
              <a:t>Poema 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lumMod val="40000"/>
                    <a:lumOff val="60000"/>
                  </a:schemeClr>
                </a:solidFill>
                <a:latin typeface="Book Antiqua" pitchFamily="18" charset="0"/>
              </a:rPr>
              <a:t> Loli  </a:t>
            </a:r>
            <a:r>
              <a:rPr lang="es-ES" dirty="0" err="1">
                <a:solidFill>
                  <a:schemeClr val="tx2">
                    <a:lumMod val="40000"/>
                    <a:lumOff val="60000"/>
                  </a:schemeClr>
                </a:solidFill>
                <a:latin typeface="Book Antiqua" pitchFamily="18" charset="0"/>
              </a:rPr>
              <a:t>Tenllado</a:t>
            </a:r>
            <a:endParaRPr lang="es-ES" dirty="0">
              <a:solidFill>
                <a:schemeClr val="tx2">
                  <a:lumMod val="40000"/>
                  <a:lumOff val="60000"/>
                </a:schemeClr>
              </a:solidFill>
              <a:latin typeface="Book Antiqua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lumMod val="40000"/>
                    <a:lumOff val="60000"/>
                  </a:schemeClr>
                </a:solidFill>
                <a:latin typeface="Book Antiqua" pitchFamily="18" charset="0"/>
              </a:rPr>
              <a:t>Campanilla</a:t>
            </a:r>
          </a:p>
        </p:txBody>
      </p:sp>
      <p:pic>
        <p:nvPicPr>
          <p:cNvPr id="10" name="fullSizedImage" descr="http://i907.photobucket.com/albums/ac271/nekanemalaga/CAMPANILLA/20ky9ex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" y="4125913"/>
            <a:ext cx="7143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dministrador\Mis documentos\Mis imágenes\Imagen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3428" t="25626" r="22859"/>
          <a:stretch>
            <a:fillRect/>
          </a:stretch>
        </p:blipFill>
        <p:spPr bwMode="auto">
          <a:xfrm>
            <a:off x="1" y="3696899"/>
            <a:ext cx="2397993" cy="1446602"/>
          </a:xfrm>
          <a:prstGeom prst="rect">
            <a:avLst/>
          </a:prstGeom>
          <a:noFill/>
        </p:spPr>
      </p:pic>
      <p:pic>
        <p:nvPicPr>
          <p:cNvPr id="23555" name="Picture 3" descr="C:\Documents and Settings\admin\Mis documentos\Mis imágenes\la  felicidad\CAMPANILLA\Imagen15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214688"/>
            <a:ext cx="3071813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18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42775E-6 L 4.44444E-6 -0.58729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4623E-6 C 0.01823 -0.15853 0.03663 -0.31706 0.0599 -0.40451 C 0.08316 -0.49197 0.11424 -0.49475 0.13993 -0.52442 C 0.16563 -0.55408 0.18629 -0.589 0.21441 -0.58251 C 0.24254 -0.57602 0.27743 -0.54419 0.30903 -0.48548 C 0.34063 -0.42676 0.3809 -0.29141 0.40365 -0.22992 C 0.42639 -0.16842 0.4059 -0.15421 0.44531 -0.1165 C 0.48472 -0.0788 0.56233 -0.0411 0.63993 -0.00309 " pathEditMode="relative" ptsTypes="aaaaaa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2.31214E-7 C 0.06406 -0.2215 0.12813 -0.44277 0.18906 -0.49642 C 0.25 -0.55006 0.3375 -0.40994 0.36545 -0.32208 C 0.3934 -0.23422 0.33941 -0.02543 0.35642 0.03145 C 0.37344 0.08832 0.44878 0.0215 0.46719 0.01942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Documents and Settings\admin\Mis documentos\Mis imágenes\la  felicidad\CAMPANILLA\bfi1323108220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70"/>
            <a:ext cx="9144000" cy="542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dministrador\Mis documentos\Mis imágenes\Imagen1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429124" y="3911195"/>
            <a:ext cx="1928826" cy="1232305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Mis documentos\Mis imágenes\tapa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357686" y="3911213"/>
            <a:ext cx="2000264" cy="321471"/>
          </a:xfrm>
          <a:prstGeom prst="rect">
            <a:avLst/>
          </a:prstGeom>
          <a:noFill/>
        </p:spPr>
      </p:pic>
      <p:pic>
        <p:nvPicPr>
          <p:cNvPr id="7" name="Picture 7" descr="C:\Documents and Settings\admin\Mis documentos\Mis imágenes\la  felicidad\033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5" y="4394200"/>
            <a:ext cx="6858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dmin\Mis documentos\Mis imágenes\la  felicidad\CAMPANILLA\Imagen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0" y="4446588"/>
            <a:ext cx="6985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F:\10 de julio 2012 respaldo\Mis imágenes\MATERIAL PSP\aLITAS\quill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3956631">
            <a:off x="4723607" y="4121944"/>
            <a:ext cx="635000" cy="111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dmin\Mis documentos\Mis imágenes\la  felicidad\CAMPANILLA\120.- Ivo - Butterfly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3438" y="4502150"/>
            <a:ext cx="1143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Documents and Settings\admin\Mis documentos\Mis imágenes\la  felicidad\CAMPANILLA\Imagen3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929188" y="4619625"/>
            <a:ext cx="669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C:\Documents and Settings\admin\Mis documentos\Mis imágenes\la  felicidad\CAMPANILLA\120.- Ivo - Butterfly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714877" y="4510345"/>
            <a:ext cx="1127126" cy="633155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4714876" y="4322401"/>
            <a:ext cx="1500198" cy="728766"/>
          </a:xfrm>
          <a:prstGeom prst="rect">
            <a:avLst/>
          </a:prstGeom>
          <a:noFill/>
        </p:spPr>
        <p:txBody>
          <a:bodyPr wrap="square" lIns="81639" tIns="40819" rIns="81639" bIns="40819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Imágenes 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La red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Sin lucro</a:t>
            </a:r>
          </a:p>
        </p:txBody>
      </p:sp>
      <p:pic>
        <p:nvPicPr>
          <p:cNvPr id="13" name="Picture 2" descr="C:\Documents and Settings\Administrador\Mis documentos\Mis imágenes\Imagen1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22779" r="19431"/>
          <a:stretch>
            <a:fillRect/>
          </a:stretch>
        </p:blipFill>
        <p:spPr bwMode="auto">
          <a:xfrm>
            <a:off x="4429124" y="4232665"/>
            <a:ext cx="1500198" cy="910835"/>
          </a:xfrm>
          <a:prstGeom prst="rect">
            <a:avLst/>
          </a:prstGeom>
          <a:noFill/>
        </p:spPr>
      </p:pic>
      <p:pic>
        <p:nvPicPr>
          <p:cNvPr id="9229" name="Picture 2" descr="C:\Documents and Settings\admin\Mis documentos\Mis imágenes\la  felicidad\CAMPANILLA\campanita (4)_thumb[1]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flipH="1">
            <a:off x="214282" y="3114675"/>
            <a:ext cx="348615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0" name="17 CuadroTexto"/>
          <p:cNvSpPr txBox="1">
            <a:spLocks noChangeArrowheads="1"/>
          </p:cNvSpPr>
          <p:nvPr/>
        </p:nvSpPr>
        <p:spPr bwMode="auto">
          <a:xfrm>
            <a:off x="4429124" y="4286262"/>
            <a:ext cx="1500188" cy="63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39" tIns="40819" rIns="81639" bIns="40819">
            <a:spAutoFit/>
          </a:bodyPr>
          <a:lstStyle/>
          <a:p>
            <a:r>
              <a:rPr lang="es-ES" b="1" dirty="0">
                <a:solidFill>
                  <a:srgbClr val="C00000"/>
                </a:solidFill>
                <a:latin typeface="Book Antiqua" pitchFamily="18" charset="0"/>
              </a:rPr>
              <a:t>Creaciones </a:t>
            </a:r>
          </a:p>
          <a:p>
            <a:r>
              <a:rPr lang="es-ES" b="1" dirty="0" err="1">
                <a:solidFill>
                  <a:srgbClr val="C00000"/>
                </a:solidFill>
                <a:latin typeface="Book Antiqua" pitchFamily="18" charset="0"/>
              </a:rPr>
              <a:t>Yuls</a:t>
            </a:r>
            <a:endParaRPr lang="es-ES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pic>
        <p:nvPicPr>
          <p:cNvPr id="16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285770"/>
            <a:ext cx="9144000" cy="542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77 -0.01549 C 0.0415 -0.01895 0.02396 -0.02913 0.00435 -0.03098 C -0.00034 -0.03514 0.00261 -0.03213 -0.00087 -0.03676 C -0.00329 -0.04 -0.00833 -0.0467 -0.00833 -0.04647 C -0.01093 -0.05734 -0.00694 -0.04416 -0.01268 -0.05364 C -0.01476 -0.0571 -0.01702 -0.06774 -0.01788 -0.07213 C -0.01822 -0.0867 -0.01788 -0.1015 -0.01893 -0.1163 C -0.0191 -0.11838 -0.02066 -0.12 -0.02118 -0.12184 C -0.02605 -0.13849 -0.02778 -0.14867 -0.0382 -0.16023 C -0.04305 -0.16554 -0.04444 -0.17017 -0.05087 -0.17294 C -0.05868 -0.18289 -0.0493 -0.17248 -0.05834 -0.17849 C -0.06111 -0.18034 -0.06319 -0.18335 -0.06579 -0.18566 C -0.0856 -0.1852 -0.10556 -0.18543 -0.12535 -0.18427 C -0.13247 -0.18381 -0.14428 -0.17248 -0.14983 -0.16855 C -0.16337 -0.1593 -0.17761 -0.15028 -0.19028 -0.13895 C -0.20139 -0.12901 -0.21303 -0.11491 -0.22327 -0.10335 C -0.23004 -0.09572 -0.23716 -0.08161 -0.24653 -0.07907 C -0.25174 -0.07768 -0.2573 -0.07815 -0.26268 -0.07768 C -0.26737 -0.07815 -0.27257 -0.07791 -0.27726 -0.07907 C -0.2823 -0.08023 -0.28421 -0.08601 -0.28924 -0.08763 C -0.29271 -0.09132 -0.29514 -0.09572 -0.29862 -0.09895 C -0.29983 -0.1045 -0.30209 -0.1052 -0.30504 -0.1089 C -0.30973 -0.13086 -0.31112 -0.15375 -0.31476 -0.17572 C -0.31841 -0.19791 -0.32535 -0.21803 -0.33073 -0.23953 C -0.33612 -0.26127 -0.3356 -0.26959 -0.35296 -0.27352 C -0.35573 -0.27306 -0.35869 -0.27306 -0.36146 -0.27213 C -0.37101 -0.26867 -0.379 -0.25248 -0.38716 -0.24508 C -0.39393 -0.24601 -0.39896 -0.24693 -0.40521 -0.24947 C -0.4106 -0.25433 -0.40886 -0.26289 -0.41372 -0.26936 C -0.41702 -0.28277 -0.41789 -0.2971 -0.42119 -0.31028 C -0.4224 -0.32439 -0.42084 -0.3193 -0.42327 -0.32624 " pathEditMode="relative" rAng="0" ptsTypes="ffffffffffffffffffffffffffffffA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" y="-155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50289E-6 C 0.00573 -0.00231 0.01354 0.0007 0.01927 0.00139 C 0.02066 0.00231 0.02222 0.00301 0.02344 0.00416 C 0.02465 0.00532 0.02535 0.0074 0.02656 0.00856 C 0.02917 0.01087 0.03507 0.01411 0.03507 0.01434 C 0.03837 0.01364 0.04167 0.01411 0.04479 0.01272 C 0.04688 0.01179 0.04757 0.00786 0.04896 0.00555 C 0.05052 0.00278 0.0533 -0.00277 0.0533 -0.00254 C 0.05677 -0.01757 0.05122 0.00763 0.05538 -0.0326 C 0.0559 -0.03676 0.06493 -0.04809 0.06702 -0.05248 C 0.06858 -0.06058 0.07222 -0.06404 0.07552 -0.07075 C 0.07865 -0.09179 0.0757 -0.07029 0.07778 -0.11792 C 0.07795 -0.12208 0.07778 -0.12647 0.07882 -0.13063 C 0.07969 -0.13387 0.0816 -0.13641 0.08299 -0.13919 C 0.0908 -0.15514 0.09913 -0.15561 0.11181 -0.16185 C 0.11493 -0.16601 0.11563 -0.16948 0.11806 -0.17456 C 0.11927 -0.1815 0.12118 -0.18751 0.12552 -0.19144 C 0.12691 -0.19722 0.12622 -0.19838 0.13299 -0.19861 C 0.14323 -0.19907 0.15365 -0.19954 0.16389 -0.2 C 0.1691 -0.20139 0.17101 -0.20208 0.17448 -0.20717 C 0.17656 -0.21549 0.18247 -0.22011 0.18733 -0.22543 C 0.2 -0.23954 0.2066 -0.24 0.2224 -0.24532 C 0.22795 -0.24717 0.23386 -0.2474 0.23941 -0.24948 C 0.24184 -0.2504 0.24688 -0.25248 0.24688 -0.25225 C 0.27083 -0.27376 0.30208 -0.27584 0.32986 -0.2793 C 0.34531 -0.28115 0.35677 -0.28231 0.37136 -0.28647 C 0.37674 -0.28809 0.38733 -0.29063 0.38733 -0.2904 C 0.39115 -0.29318 0.39531 -0.29387 0.39896 -0.29641 C 0.40104 -0.29803 0.40434 -0.3022 0.40434 -0.30196 " pathEditMode="relative" rAng="0" ptsTypes="ffffffffffffffffffffffffffffA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" y="-144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28 -0.05156 C 0.02726 -0.04717 -0.0066 -0.04278 -0.01962 -0.0585 C -0.03264 -0.07422 -0.02604 -0.11075 -0.01736 -0.14636 C -0.00868 -0.1822 0.02986 -0.23908 0.03264 -0.27307 C 0.03542 -0.30729 0.00903 -0.32116 -0.00035 -0.35122 C -0.00972 -0.38104 -0.02014 -0.41203 -0.02379 -0.45295 C -0.02743 -0.49434 -0.02292 -0.55769 -0.02274 -0.59931 C -0.02257 -0.64023 -0.00886 -0.69087 -0.02274 -0.69966 C -0.03663 -0.70844 -0.07118 -0.68 -0.10573 -0.65156 " pathEditMode="relative" rAng="0" ptsTypes="aaaaaaaaA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" y="-32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324 C 0.0151 -0.02081 0.02986 -0.04463 0.03247 -0.07029 C 0.03507 -0.09619 0.00885 -0.12509 0.01649 -0.15214 C 0.02413 -0.17827 0.05747 -0.21295 0.07813 -0.22936 C 0.09878 -0.24624 0.12326 -0.23676 0.14097 -0.25202 C 0.15868 -0.26821 0.16962 -0.29965 0.18455 -0.32578 C 0.19948 -0.35214 0.21962 -0.36624 0.23038 -0.40971 C 0.24115 -0.45295 0.24635 -0.55723 0.24948 -0.58682 " pathEditMode="relative" rAng="0" ptsTypes="aaaaaa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" y="-29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78 -0.11768 C 0.02014 -0.11237 0.01632 -0.11445 0.00642 -0.11537 C -0.00434 -0.11815 -0.00313 -0.11861 -0.01146 -0.12462 C -0.01441 -0.12901 -0.01823 -0.13294 -0.02153 -0.13734 C -0.02188 -0.13826 -0.02188 -0.13988 -0.02257 -0.14081 C -0.02431 -0.14289 -0.0283 -0.14659 -0.0283 -0.14636 C -0.02969 -0.15098 -0.03229 -0.15329 -0.03507 -0.15699 C -0.03785 -0.16023 -0.03941 -0.16462 -0.04288 -0.1674 C -0.06319 -0.18427 -0.08767 -0.17734 -0.11458 -0.1778 C -0.11927 -0.18011 -0.12257 -0.18335 -0.12691 -0.18589 C -0.12986 -0.18774 -0.13576 -0.19052 -0.13576 -0.19029 C -0.13733 -0.19537 -0.14097 -0.1993 -0.14375 -0.20347 C -0.14757 -0.20971 -0.14757 -0.21641 -0.1526 -0.22196 C -0.15417 -0.22774 -0.15538 -0.23352 -0.15729 -0.2393 C -0.15833 -0.25063 -0.16146 -0.2615 -0.16267 -0.27306 C -0.16372 -0.28138 -0.16389 -0.28994 -0.1651 -0.29849 C -0.16667 -0.30982 -0.17674 -0.32115 -0.18299 -0.32948 C -0.20122 -0.35422 -0.2283 -0.3593 -0.25469 -0.36693 C -0.26059 -0.37086 -0.26597 -0.37526 -0.27153 -0.37965 C -0.27535 -0.38566 -0.27292 -0.38242 -0.2816 -0.3889 C -0.28264 -0.38959 -0.2849 -0.39121 -0.2849 -0.39098 C -0.28837 -0.39676 -0.2934 -0.39884 -0.29948 -0.40046 C -0.30469 -0.40393 -0.31059 -0.40693 -0.31632 -0.40855 C -0.32257 -0.41294 -0.32413 -0.41387 -0.3309 -0.41549 C -0.33576 -0.41456 -0.33976 -0.41456 -0.34323 -0.41086 C -0.35868 -0.41225 -0.35538 -0.40901 -0.35903 -0.41896 C -0.3599 -0.42427 -0.36059 -0.42728 -0.36337 -0.4319 C -0.36337 -0.43214 -0.36476 -0.44462 -0.36563 -0.4467 C -0.36875 -0.45364 -0.37413 -0.45896 -0.37917 -0.46404 C -0.38004 -0.46497 -0.38038 -0.46682 -0.38125 -0.46797 C -0.38264 -0.46913 -0.38438 -0.46982 -0.38594 -0.47121 C -0.38785 -0.47306 -0.39132 -0.47699 -0.39132 -0.47676 C -0.39288 -0.48138 -0.39497 -0.48277 -0.39809 -0.48624 C -0.40052 -0.49341 -0.40347 -0.49711 -0.40816 -0.50358 C -0.41302 -0.51029 -0.41146 -0.51907 -0.41615 -0.52578 C -0.42188 -0.5341 -0.43125 -0.54034 -0.43854 -0.54751 C -0.44288 -0.55237 -0.44566 -0.55907 -0.44965 -0.56393 C -0.45208 -0.57179 -0.45955 -0.58058 -0.46545 -0.58589 C -0.46823 -0.58867 -0.47153 -0.59052 -0.47448 -0.59283 C -0.47552 -0.59352 -0.47778 -0.59514 -0.47778 -0.59514 C -0.48038 -0.60393 -0.4783 -0.59815 -0.48889 -0.61133 C -0.49809 -0.62266 -0.50816 -0.63237 -0.51806 -0.64254 " pathEditMode="relative" rAng="0" ptsTypes="fffffffffffffffffffffffffffffffffffffffff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" y="-26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 -0.15792 C -0.02778 -0.17341 -0.02327 -0.15399 -0.03038 -0.16786 C -0.03229 -0.17179 -0.03264 -0.17642 -0.03455 -0.18081 C -0.03559 -0.18566 -0.03681 -0.19075 -0.03785 -0.19607 C -0.0375 -0.20254 -0.03768 -0.20855 -0.03681 -0.21433 C -0.03663 -0.21642 -0.03507 -0.21642 -0.03455 -0.21711 C -0.02917 -0.22936 -0.02657 -0.24092 -0.01545 -0.24555 C -0.01181 -0.2504 -0.00799 -0.25595 -0.00382 -0.25965 C -0.00243 -0.26566 -0.00104 -0.26659 0.0026 -0.26983 C 0.01423 -0.29341 0.00677 -0.3385 -0.00052 -0.36809 C -0.00191 -0.40162 -0.00191 -0.43584 0.00052 -0.47006 C 0.00121 -0.47954 0.00955 -0.48925 0.01423 -0.49549 C 0.01736 -0.49965 0.02396 -0.50659 0.02396 -0.50636 C 0.02639 -0.51676 0.02274 -0.50474 0.02916 -0.51514 C 0.03524 -0.52555 0.02396 -0.51468 0.0335 -0.52254 C 0.04097 -0.53711 0.02882 -0.51468 0.03993 -0.52948 C 0.04184 -0.53202 0.04166 -0.53642 0.04305 -0.53942 C 0.04548 -0.54451 0.04843 -0.54936 0.05052 -0.55491 C 0.05347 -0.56324 0.05364 -0.57248 0.05694 -0.58058 C 0.0585 -0.58936 0.05955 -0.60092 0.06319 -0.60879 C 0.07291 -0.66081 0.05659 -0.71584 0.06545 -0.76763 C 0.0658 -0.7785 0.0658 -0.78936 0.06649 -0.80023 C 0.06736 -0.81202 0.0743 -0.8215 0.075 -0.83283 C 0.07534 -0.83746 0.075 -0.84231 0.075 -0.84694 " pathEditMode="relative" rAng="0" ptsTypes="fffffffffffffffffffffff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" y="-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71817E-6 C 0.02135 -0.12763 0.04288 -0.25526 0.03628 -0.33993 C 0.02969 -0.4246 -0.01927 -0.48177 -0.04011 -0.50804 C -0.06094 -0.53431 -0.08195 -0.46138 -0.08924 -0.49846 C -0.09653 -0.53554 -0.08455 -0.69253 -0.08368 -0.73146 " pathEditMode="relative" ptsTypes="aaaaA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400551"/>
            <a:ext cx="3811588" cy="409575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2514600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4400550"/>
            <a:ext cx="3810000" cy="4000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18" name="Picture 5" descr="C:\Documents and Settings\admin\Mis documentos\Mis imágenes\la  felicidad\CAMPANILLA\Imagen17.jpg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-214346" y="-285770"/>
            <a:ext cx="957269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193</Words>
  <Application>Microsoft Office PowerPoint</Application>
  <PresentationFormat>Presentación en pantalla (16:9)</PresentationFormat>
  <Paragraphs>60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182</cp:revision>
  <dcterms:created xsi:type="dcterms:W3CDTF">2012-08-15T14:52:39Z</dcterms:created>
  <dcterms:modified xsi:type="dcterms:W3CDTF">2012-11-15T12:47:42Z</dcterms:modified>
</cp:coreProperties>
</file>