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60" r:id="rId4"/>
    <p:sldId id="256" r:id="rId5"/>
    <p:sldId id="261" r:id="rId6"/>
    <p:sldId id="263" r:id="rId7"/>
    <p:sldId id="262" r:id="rId8"/>
    <p:sldId id="264" r:id="rId9"/>
    <p:sldId id="265" r:id="rId10"/>
    <p:sldId id="268" r:id="rId11"/>
    <p:sldId id="269" r:id="rId12"/>
    <p:sldId id="267" r:id="rId13"/>
    <p:sldId id="271" r:id="rId14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QYGIb/tc14uD+nWZgC1jA" hashData="pBm3BMO4le2c86Ea7wk2poN/i4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333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65" autoAdjust="0"/>
    <p:restoredTop sz="94660"/>
  </p:normalViewPr>
  <p:slideViewPr>
    <p:cSldViewPr>
      <p:cViewPr>
        <p:scale>
          <a:sx n="69" d="100"/>
          <a:sy n="69" d="100"/>
        </p:scale>
        <p:origin x="-648" y="-5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53CB1-A941-4A8E-BF28-D045FAAD0ED1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291D7-E7E4-4D7F-8244-DA9AD654AD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719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53CB1-A941-4A8E-BF28-D045FAAD0ED1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291D7-E7E4-4D7F-8244-DA9AD654AD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719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53CB1-A941-4A8E-BF28-D045FAAD0ED1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291D7-E7E4-4D7F-8244-DA9AD654AD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719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53CB1-A941-4A8E-BF28-D045FAAD0ED1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291D7-E7E4-4D7F-8244-DA9AD654AD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719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53CB1-A941-4A8E-BF28-D045FAAD0ED1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291D7-E7E4-4D7F-8244-DA9AD654AD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719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53CB1-A941-4A8E-BF28-D045FAAD0ED1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291D7-E7E4-4D7F-8244-DA9AD654AD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719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53CB1-A941-4A8E-BF28-D045FAAD0ED1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291D7-E7E4-4D7F-8244-DA9AD654AD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719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53CB1-A941-4A8E-BF28-D045FAAD0ED1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291D7-E7E4-4D7F-8244-DA9AD654AD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719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53CB1-A941-4A8E-BF28-D045FAAD0ED1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291D7-E7E4-4D7F-8244-DA9AD654AD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719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53CB1-A941-4A8E-BF28-D045FAAD0ED1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291D7-E7E4-4D7F-8244-DA9AD654AD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719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53CB1-A941-4A8E-BF28-D045FAAD0ED1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291D7-E7E4-4D7F-8244-DA9AD654AD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719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715F14-2BD0-49AA-8912-10D34C53A75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53CB1-A941-4A8E-BF28-D045FAAD0ED1}" type="datetimeFigureOut">
              <a:rPr lang="es-ES" smtClean="0"/>
              <a:pPr/>
              <a:t>15/11/2012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291D7-E7E4-4D7F-8244-DA9AD654AD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719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01580A3-1791-4EBA-8CF3-3E3B7AF6C0D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jpeg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3.jpeg"/><Relationship Id="rId10" Type="http://schemas.openxmlformats.org/officeDocument/2006/relationships/image" Target="../media/image1.jpeg"/><Relationship Id="rId4" Type="http://schemas.openxmlformats.org/officeDocument/2006/relationships/image" Target="../media/image7.gif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24.gif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image" Target="../media/image30.gif"/><Relationship Id="rId7" Type="http://schemas.openxmlformats.org/officeDocument/2006/relationships/image" Target="../media/image34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7" Type="http://schemas.openxmlformats.org/officeDocument/2006/relationships/image" Target="../media/image1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gif"/><Relationship Id="rId5" Type="http://schemas.openxmlformats.org/officeDocument/2006/relationships/image" Target="../media/image36.gif"/><Relationship Id="rId4" Type="http://schemas.openxmlformats.org/officeDocument/2006/relationships/image" Target="../media/image3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32" Type="http://schemas.openxmlformats.org/officeDocument/2006/relationships/image" Target="../media/image1.jpeg"/><Relationship Id="rId5" Type="http://schemas.openxmlformats.org/officeDocument/2006/relationships/image" Target="../media/image3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-285784" y="0"/>
            <a:ext cx="9644130" cy="5143500"/>
            <a:chOff x="-2621" y="0"/>
            <a:chExt cx="9146622" cy="6858000"/>
          </a:xfrm>
        </p:grpSpPr>
        <p:pic>
          <p:nvPicPr>
            <p:cNvPr id="6" name="Picture 2" descr="C:\Documents and Settings\admin\Mis documentos\Mis imágenes\la  felicidad\Imagen14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-2621" y="0"/>
              <a:ext cx="9146622" cy="6858000"/>
            </a:xfrm>
            <a:prstGeom prst="rect">
              <a:avLst/>
            </a:prstGeom>
            <a:noFill/>
          </p:spPr>
        </p:pic>
        <p:pic>
          <p:nvPicPr>
            <p:cNvPr id="7" name="Picture 5" descr="C:\Documents and Settings\admin\Mis documentos\Mis imágenes\la  felicidad\RIO.gif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214414" y="0"/>
              <a:ext cx="6786578" cy="6858000"/>
            </a:xfrm>
            <a:prstGeom prst="rect">
              <a:avLst/>
            </a:prstGeom>
            <a:noFill/>
            <a:effectLst>
              <a:softEdge rad="635000"/>
            </a:effectLst>
          </p:spPr>
        </p:pic>
      </p:grpSp>
      <p:sp>
        <p:nvSpPr>
          <p:cNvPr id="2" name="1 Rectángulo"/>
          <p:cNvSpPr/>
          <p:nvPr/>
        </p:nvSpPr>
        <p:spPr>
          <a:xfrm>
            <a:off x="857224" y="803660"/>
            <a:ext cx="70487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8000" b="1" cap="none" spc="0" dirty="0" smtClean="0">
                <a:ln w="11430"/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La  Felicidad</a:t>
            </a:r>
            <a:endParaRPr lang="es-ES" sz="8000" b="1" cap="none" spc="0" dirty="0">
              <a:ln w="11430"/>
              <a:blipFill>
                <a:blip r:embed="rId5"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285984" y="2250279"/>
            <a:ext cx="44216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Ritmo africano</a:t>
            </a:r>
            <a:endParaRPr lang="es-ES" sz="5400" b="1" cap="none" spc="0" dirty="0">
              <a:ln w="11430"/>
              <a:blipFill>
                <a:blip r:embed="rId5"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admin\Mis documentos\Mis imágenes\la  felicidad\Imagen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-1"/>
            <a:ext cx="9621879" cy="5143501"/>
          </a:xfrm>
          <a:prstGeom prst="rect">
            <a:avLst/>
          </a:prstGeom>
          <a:noFill/>
        </p:spPr>
      </p:pic>
    </p:spTree>
  </p:cSld>
  <p:clrMapOvr>
    <a:masterClrMapping/>
  </p:clrMapOvr>
  <p:transition advTm="3719">
    <p:sndAc>
      <p:stSnd>
        <p:snd r:embed="rId2" name="Ritmo Africano   Instrumentales de o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10 de julio 2012 respaldo\Mis imágenes\MATERIAL PSP\Chicas\bibi_dancing-man-in-red_6-april-200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785803"/>
            <a:ext cx="3929090" cy="4162297"/>
          </a:xfrm>
          <a:prstGeom prst="rect">
            <a:avLst/>
          </a:prstGeom>
          <a:noFill/>
        </p:spPr>
      </p:pic>
      <p:pic>
        <p:nvPicPr>
          <p:cNvPr id="4099" name="Picture 3" descr="C:\Documents and Settings\admin\Mis documentos\Mis imágenes\MIOS PARA  PPS\MKDesigns_Circus_ep (32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7" y="1142991"/>
            <a:ext cx="740233" cy="539753"/>
          </a:xfrm>
          <a:prstGeom prst="rect">
            <a:avLst/>
          </a:prstGeom>
          <a:noFill/>
        </p:spPr>
      </p:pic>
      <p:pic>
        <p:nvPicPr>
          <p:cNvPr id="4100" name="Picture 4" descr="C:\Documents and Settings\admin\Mis documentos\Mis imágenes\MIOS PARA  PPS\MKDesigns_Circus_ep (32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74" y="714365"/>
            <a:ext cx="740233" cy="539753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643570" y="357173"/>
            <a:ext cx="2643206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La felicidad, un reto</a:t>
            </a:r>
            <a:b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que podemos alcanzar.</a:t>
            </a:r>
            <a:b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ese ser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á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 el amuleto</a:t>
            </a:r>
            <a:b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que tendremos que buscar.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" name="Picture 2" descr="C:\Documents and Settings\admin\Mis documentos\Mis imágenes\la  felicidad\Imagen1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-1"/>
            <a:ext cx="9621879" cy="5143501"/>
          </a:xfrm>
          <a:prstGeom prst="rect">
            <a:avLst/>
          </a:prstGeom>
          <a:noFill/>
        </p:spPr>
      </p:pic>
    </p:spTree>
  </p:cSld>
  <p:clrMapOvr>
    <a:masterClrMapping/>
  </p:clrMapOvr>
  <p:transition advTm="3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4 -0.00216 C -0.00504 -0.03426 -0.01893 -0.05309 -0.03681 -0.07438 C -0.0375 -0.07624 -0.03785 -0.0784 -0.03889 -0.07994 C -0.03976 -0.08117 -0.04132 -0.08056 -0.04202 -0.08179 C -0.04271 -0.08303 -0.04236 -0.08611 -0.04306 -0.08735 C -0.0441 -0.0892 -0.04584 -0.08951 -0.04723 -0.09105 C -0.05469 -0.09908 -0.06042 -0.10834 -0.0691 -0.11142 C -0.07865 -0.10988 -0.08698 -0.10772 -0.09618 -0.10401 C -0.10035 -0.10247 -0.10434 -0.10185 -0.10764 -0.09661 C -0.11372 -0.08704 -0.11476 -0.08364 -0.11702 -0.07068 C -0.11771 -0.06698 -0.1191 -0.05957 -0.1191 -0.05926 C -0.12084 -0.03272 -0.11424 0.01666 -0.12952 0.03487 C -0.13021 0.03858 -0.13039 0.04259 -0.1316 0.04599 C -0.1323 0.04784 -0.13316 0.04938 -0.13368 0.05154 C -0.13455 0.05524 -0.13577 0.06265 -0.13577 0.06296 C -0.13542 0.06883 -0.13473 0.08117 -0.13473 0.08148 " pathEditMode="relative" rAng="0" ptsTypes="fffffffffffffffA">
                                      <p:cBhvr>
                                        <p:cTn id="8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" y="-1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35802E-6 C 0.00035 -0.0321 -3.88889E-6 -0.0642 0.00105 -0.09629 C 0.00105 -0.09846 0.00261 -0.09969 0.00313 -0.10185 C 0.00539 -0.11142 0.00695 -0.12191 0.00938 -0.13148 C 0.01129 -0.1395 0.01285 -0.15309 0.01667 -0.15926 C 0.02605 -0.17376 0.04323 -0.18333 0.05521 -0.18704 C 0.0691 -0.18642 0.08299 -0.18642 0.09688 -0.18518 C 0.1033 -0.18457 0.09896 -0.17438 0.10487 -0.17099 C 0.10938 -0.16296 0.11563 -0.1571 0.11945 -0.14691 C 0.12414 -0.13457 0.11962 -0.11667 0.12674 -0.10802 C 0.13091 -0.09691 0.13716 -0.10648 0.13716 -0.08395 " pathEditMode="relative" rAng="0" ptsTypes="fffffffffff">
                                      <p:cBhvr>
                                        <p:cTn id="1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9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35802E-6 C 0.00035 -0.03765 0.00035 -0.07531 0.00105 -0.11296 C 0.00122 -0.12191 0.00261 -0.13055 0.00625 -0.13704 C 0.00764 -0.14475 0.00868 -0.14907 0.0125 -0.1537 C 0.01372 -0.16018 0.01667 -0.1642 0.0198 -0.16852 C 0.0283 -0.18025 0.03785 -0.18858 0.04792 -0.19444 C 0.06528 -0.19352 0.07796 -0.19352 0.09375 -0.18889 C 0.09723 -0.18488 0.09809 -0.18025 0.10209 -0.17778 C 0.104 -0.17438 0.10695 -0.17253 0.10834 -0.16852 C 0.10834 -0.16821 0.11094 -0.15463 0.11146 -0.15185 C 0.11302 -0.14383 0.1165 -0.13549 0.1198 -0.12963 C 0.12136 -0.12129 0.1283 -0.10525 0.13195 -0.09876 C 0.13438 -0.08549 0.13004 -0.08734 0.13507 -0.07839 " pathEditMode="relative" rAng="0" ptsTypes="fffffffffffff">
                                      <p:cBhvr>
                                        <p:cTn id="3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" y="-9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8.64198E-7 C -0.00244 -0.01266 0.00086 0.00092 -0.00417 -0.00926 C -0.00886 -0.01852 -0.01164 -0.02809 -0.01772 -0.03519 C -0.02518 -0.05494 -0.03473 -0.08364 -0.04688 -0.09445 C -0.054 -0.10062 -0.06789 -0.09908 -0.07501 -0.1 C -0.0882 -0.10463 -0.0948 -0.10309 -0.11042 -0.10185 C -0.11251 -0.10062 -0.11511 -0.10093 -0.11667 -0.09815 C -0.11876 -0.09445 -0.12292 -0.08704 -0.12292 -0.08704 C -0.12327 -0.08519 -0.12345 -0.08333 -0.12397 -0.08148 C -0.12449 -0.07963 -0.12553 -0.07809 -0.12605 -0.07593 C -0.12692 -0.07222 -0.12813 -0.06482 -0.12813 -0.06482 C -0.12917 -0.04352 -0.13022 -0.02068 -0.13334 -8.64198E-7 C -0.13508 0.01142 -0.13716 0.0216 -0.13855 0.03333 C -0.13994 0.06543 -0.13959 0.04938 -0.13959 0.08148 " pathEditMode="relative" ptsTypes="fffffffffffffA">
                                      <p:cBhvr>
                                        <p:cTn id="32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11" descr="C:\Documents and Settings\admin\Mis documentos\Mis imágenes\la  felicidad\95b454f8077b838dadf16279d2caa6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" y="1"/>
            <a:ext cx="9144001" cy="5142039"/>
          </a:xfrm>
          <a:prstGeom prst="rect">
            <a:avLst/>
          </a:prstGeom>
          <a:noFill/>
        </p:spPr>
      </p:pic>
      <p:pic>
        <p:nvPicPr>
          <p:cNvPr id="1036" name="Picture 12" descr="C:\Documents and Settings\admin\Mis documentos\Mis imágenes\la  felicidad\con-forma-de-estrella-brillante-63175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0"/>
            <a:ext cx="1243002" cy="1243002"/>
          </a:xfrm>
          <a:prstGeom prst="rect">
            <a:avLst/>
          </a:prstGeom>
          <a:noFill/>
        </p:spPr>
      </p:pic>
      <p:pic>
        <p:nvPicPr>
          <p:cNvPr id="1026" name="Picture 2" descr="C:\Documents and Settings\admin\Mis documentos\Mis imágenes\la  felicidad\Mundo%20Caramelo_8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621" y="0"/>
            <a:ext cx="9146622" cy="5143500"/>
          </a:xfrm>
          <a:prstGeom prst="rect">
            <a:avLst/>
          </a:prstGeom>
          <a:noFill/>
        </p:spPr>
      </p:pic>
      <p:pic>
        <p:nvPicPr>
          <p:cNvPr id="21" name="Picture 3" descr="C:\Documents and Settings\admin\Mis documentos\Mis imágenes\la  felicidad\me como todo!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-357222" y="0"/>
            <a:ext cx="4044370" cy="2357436"/>
          </a:xfrm>
          <a:prstGeom prst="rect">
            <a:avLst/>
          </a:prstGeom>
          <a:noFill/>
        </p:spPr>
      </p:pic>
      <p:pic>
        <p:nvPicPr>
          <p:cNvPr id="12" name="Picture 2" descr="C:\Documents and Settings\admin\Mis documentos\Mis imágenes\la  felicidad\Mundo%20Caramelo_8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" y="2"/>
            <a:ext cx="3002985" cy="1688695"/>
          </a:xfrm>
          <a:prstGeom prst="rect">
            <a:avLst/>
          </a:prstGeom>
          <a:noFill/>
        </p:spPr>
      </p:pic>
      <p:pic>
        <p:nvPicPr>
          <p:cNvPr id="13" name="Picture 2" descr="C:\Documents and Settings\admin\Mis documentos\Mis imágenes\la  felicidad\Mundo%20Caramelo_8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7" y="2"/>
            <a:ext cx="3002985" cy="1688695"/>
          </a:xfrm>
          <a:prstGeom prst="rect">
            <a:avLst/>
          </a:prstGeom>
          <a:noFill/>
        </p:spPr>
      </p:pic>
      <p:pic>
        <p:nvPicPr>
          <p:cNvPr id="14" name="Picture 2" descr="C:\Documents and Settings\admin\Mis documentos\Mis imágenes\la  felicidad\Mundo%20Caramelo_8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1017" y="2"/>
            <a:ext cx="3002985" cy="1688695"/>
          </a:xfrm>
          <a:prstGeom prst="rect">
            <a:avLst/>
          </a:prstGeom>
          <a:noFill/>
        </p:spPr>
      </p:pic>
      <p:pic>
        <p:nvPicPr>
          <p:cNvPr id="15" name="Picture 2" descr="C:\Documents and Settings\admin\Mis documentos\Mis imágenes\la  felicidad\Mundo%20Caramelo_8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" y="1768075"/>
            <a:ext cx="3002985" cy="1688695"/>
          </a:xfrm>
          <a:prstGeom prst="rect">
            <a:avLst/>
          </a:prstGeom>
          <a:noFill/>
        </p:spPr>
      </p:pic>
      <p:pic>
        <p:nvPicPr>
          <p:cNvPr id="16" name="Picture 2" descr="C:\Documents and Settings\admin\Mis documentos\Mis imágenes\la  felicidad\Mundo%20Caramelo_8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7" y="1768075"/>
            <a:ext cx="3002985" cy="1688695"/>
          </a:xfrm>
          <a:prstGeom prst="rect">
            <a:avLst/>
          </a:prstGeom>
          <a:noFill/>
        </p:spPr>
      </p:pic>
      <p:pic>
        <p:nvPicPr>
          <p:cNvPr id="17" name="Picture 2" descr="C:\Documents and Settings\admin\Mis documentos\Mis imágenes\la  felicidad\Mundo%20Caramelo_8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1017" y="1768075"/>
            <a:ext cx="3002985" cy="1688695"/>
          </a:xfrm>
          <a:prstGeom prst="rect">
            <a:avLst/>
          </a:prstGeom>
          <a:noFill/>
        </p:spPr>
      </p:pic>
      <p:pic>
        <p:nvPicPr>
          <p:cNvPr id="18" name="Picture 2" descr="C:\Documents and Settings\admin\Mis documentos\Mis imágenes\la  felicidad\Mundo%20Caramelo_80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" y="3536165"/>
            <a:ext cx="3002985" cy="1607337"/>
          </a:xfrm>
          <a:prstGeom prst="rect">
            <a:avLst/>
          </a:prstGeom>
          <a:noFill/>
        </p:spPr>
      </p:pic>
      <p:pic>
        <p:nvPicPr>
          <p:cNvPr id="19" name="Picture 2" descr="C:\Documents and Settings\admin\Mis documentos\Mis imágenes\la  felicidad\Mundo%20Caramelo_80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7" y="3536165"/>
            <a:ext cx="3002985" cy="1607337"/>
          </a:xfrm>
          <a:prstGeom prst="rect">
            <a:avLst/>
          </a:prstGeom>
          <a:noFill/>
        </p:spPr>
      </p:pic>
      <p:pic>
        <p:nvPicPr>
          <p:cNvPr id="20" name="Picture 2" descr="C:\Documents and Settings\admin\Mis documentos\Mis imágenes\la  felicidad\Mundo%20Caramelo_80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1017" y="3536165"/>
            <a:ext cx="3002985" cy="1607337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\Mis documentos\Mis imágenes\la  felicidad\Mundo%20Caramelo_8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621" y="0"/>
            <a:ext cx="9146622" cy="5143500"/>
          </a:xfrm>
          <a:prstGeom prst="rect">
            <a:avLst/>
          </a:prstGeom>
          <a:noFill/>
        </p:spPr>
      </p:pic>
      <p:pic>
        <p:nvPicPr>
          <p:cNvPr id="23" name="Picture 3" descr="C:\Documents and Settings\admin\Mis documentos\Mis imágenes\la  felicidad\me como todo!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-285784" y="-160753"/>
            <a:ext cx="4044370" cy="2357436"/>
          </a:xfrm>
          <a:prstGeom prst="rect">
            <a:avLst/>
          </a:prstGeom>
          <a:noFill/>
        </p:spPr>
      </p:pic>
      <p:pic>
        <p:nvPicPr>
          <p:cNvPr id="24" name="Picture 9" descr="C:\Documents and Settings\admin\Mis documentos\Mis imágenes\MIOS PARA  PPS\Imagen13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00958" y="160720"/>
            <a:ext cx="1174750" cy="877490"/>
          </a:xfrm>
          <a:prstGeom prst="rect">
            <a:avLst/>
          </a:prstGeom>
          <a:noFill/>
        </p:spPr>
      </p:pic>
      <p:pic>
        <p:nvPicPr>
          <p:cNvPr id="25" name="Picture 8" descr="C:\Documents and Settings\admin\Mis documentos\Mis imágenes\la  felicidad\candy,1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618217">
            <a:off x="2798043" y="1353704"/>
            <a:ext cx="3078180" cy="3903297"/>
          </a:xfrm>
          <a:prstGeom prst="rect">
            <a:avLst/>
          </a:prstGeom>
          <a:noFill/>
        </p:spPr>
      </p:pic>
      <p:pic>
        <p:nvPicPr>
          <p:cNvPr id="26" name="Picture 9" descr="C:\Documents and Settings\admin\Mis documentos\Mis imágenes\MIOS PARA  PPS\Imagen13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6427729">
            <a:off x="646882" y="3282760"/>
            <a:ext cx="881063" cy="1169987"/>
          </a:xfrm>
          <a:prstGeom prst="rect">
            <a:avLst/>
          </a:prstGeom>
          <a:noFill/>
        </p:spPr>
      </p:pic>
      <p:pic>
        <p:nvPicPr>
          <p:cNvPr id="27" name="Picture 9" descr="C:\Documents and Settings\admin\Mis documentos\Mis imágenes\MIOS PARA  PPS\Imagen13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3386698">
            <a:off x="7443975" y="3948880"/>
            <a:ext cx="881063" cy="1169987"/>
          </a:xfrm>
          <a:prstGeom prst="rect">
            <a:avLst/>
          </a:prstGeom>
          <a:noFill/>
        </p:spPr>
      </p:pic>
      <p:pic>
        <p:nvPicPr>
          <p:cNvPr id="28" name="Picture 9" descr="C:\Documents and Settings\admin\Mis documentos\Mis imágenes\MIOS PARA  PPS\Imagen13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19407603">
            <a:off x="5286380" y="214297"/>
            <a:ext cx="1174750" cy="877490"/>
          </a:xfrm>
          <a:prstGeom prst="rect">
            <a:avLst/>
          </a:prstGeom>
          <a:noFill/>
        </p:spPr>
      </p:pic>
      <p:sp>
        <p:nvSpPr>
          <p:cNvPr id="32" name="31 Rectángulo"/>
          <p:cNvSpPr/>
          <p:nvPr/>
        </p:nvSpPr>
        <p:spPr>
          <a:xfrm>
            <a:off x="214282" y="2089545"/>
            <a:ext cx="31432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/>
              <a:t>En una estrella brillante</a:t>
            </a:r>
            <a:br>
              <a:rPr lang="es-ES" b="1" i="1" dirty="0"/>
            </a:br>
            <a:r>
              <a:rPr lang="es-ES" b="1" i="1" dirty="0"/>
              <a:t>que nos alumbra en el cielo,</a:t>
            </a:r>
            <a:br>
              <a:rPr lang="es-ES" b="1" i="1" dirty="0"/>
            </a:br>
            <a:r>
              <a:rPr lang="es-ES" b="1" i="1" dirty="0"/>
              <a:t>en el niño y su semblante</a:t>
            </a:r>
            <a:br>
              <a:rPr lang="es-ES" b="1" i="1" dirty="0"/>
            </a:br>
            <a:r>
              <a:rPr lang="es-ES" b="1" i="1" dirty="0"/>
              <a:t>al comerse un caramelo</a:t>
            </a:r>
            <a:endParaRPr lang="es-ES" dirty="0"/>
          </a:p>
        </p:txBody>
      </p:sp>
      <p:pic>
        <p:nvPicPr>
          <p:cNvPr id="30" name="Picture 2" descr="C:\Documents and Settings\admin\Mis documentos\Mis imágenes\la  felicidad\Imagen14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-285784" y="-1"/>
            <a:ext cx="9621879" cy="5143501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3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8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8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0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40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0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40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0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40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40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40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0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96 0.08773 C 0.02239 0.10347 0.02361 0.10462 0.01684 0.11574 C 0.01389 0.12037 0.01354 0.12453 0.00989 0.1287 C 0.00521 0.13402 0.00226 0.13587 -0.00278 0.13819 C -0.00556 0.13958 -0.01129 0.14189 -0.01129 0.14212 C -0.02448 0.1412 -0.0375 0.1412 -0.0507 0.14004 C -0.06511 0.13888 -0.0816 0.12777 -0.09583 0.12314 C -0.10174 0.11944 -0.10903 0.11296 -0.11545 0.11018 C -0.12726 0.09537 -0.14392 0.09166 -0.1592 0.08773 C -0.17847 0.08842 -0.20017 0.07916 -0.21702 0.09143 C -0.22587 0.09791 -0.22587 0.10324 -0.23247 0.11203 C -0.23646 0.11736 -0.24132 0.12152 -0.24514 0.12685 C -0.2566 0.14212 -0.24236 0.12708 -0.25382 0.14004 C -0.25851 0.1456 -0.26458 0.15092 -0.2691 0.15694 C -0.27379 0.16319 -0.27691 0.16967 -0.28316 0.17384 C -0.29219 0.18009 -0.30573 0.18171 -0.31545 0.1831 C -0.3349 0.18194 -0.36684 0.17916 -0.38594 0.1831 C -0.3908 0.18402 -0.3941 0.1905 -0.39861 0.19259 C -0.40452 0.20046 -0.40382 0.19884 -0.4099 0.21134 C -0.41181 0.21504 -0.41354 0.21898 -0.41545 0.22268 C -0.41632 0.22453 -0.4184 0.22824 -0.4184 0.22847 C -0.42066 0.23726 -0.425 0.24606 -0.4283 0.25462 C -0.43333 0.26805 -0.43698 0.28125 -0.44514 0.29212 C -0.44722 0.30069 -0.45365 0.30601 -0.4592 0.31087 C -0.46754 0.32685 -0.47969 0.3456 -0.49445 0.35208 C -0.5007 0.35833 -0.50347 0.36134 -0.51129 0.36342 C -0.51511 0.37083 -0.52083 0.37314 -0.52674 0.37824 C -0.52813 0.37939 -0.53108 0.38171 -0.53108 0.38194 C -0.54271 0.40509 -0.55608 0.42361 -0.57049 0.44398 C -0.58264 0.46111 -0.59254 0.48078 -0.60434 0.49837 C -0.60886 0.51388 -0.61094 0.5125 -0.62118 0.51898 C -0.62917 0.51828 -0.63715 0.51828 -0.64514 0.51712 C -0.65208 0.5162 -0.65573 0.50694 -0.66198 0.50416 C -0.66771 0.49652 -0.67431 0.4905 -0.68038 0.48333 C -0.68559 0.47708 -0.69115 0.4662 -0.69722 0.46087 C -0.70174 0.45694 -0.70781 0.45115 -0.71129 0.44583 C -0.71719 0.43703 -0.71788 0.43171 -0.72535 0.42523 C -0.72708 0.41851 -0.73021 0.41643 -0.73247 0.41018 C -0.73802 0.39537 -0.72743 0.4162 -0.73802 0.39699 C -0.74427 0.37199 -0.76129 0.34837 -0.76198 0.32037 C -0.76233 0.30347 -0.76198 0.28634 -0.76198 0.26944 L -0.77049 0.18495 " pathEditMode="relative" rAng="0" ptsTypes="ffffffffffffffffffffffffffffffffffffffffAA">
                                      <p:cBhvr>
                                        <p:cTn id="1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" y="211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64662E-6 C 0.00226 -0.01527 0.00938 -0.02498 0.01979 -0.03169 C 0.04097 -0.06106 0.08455 -0.06476 0.11267 -0.06753 C 0.12674 -0.06591 0.14132 -0.06707 0.15486 -0.06175 C 0.17465 -0.05389 0.18542 -0.02868 0.1901 -0.0037 C 0.19288 0.037 0.1908 0.05874 0.2125 0.08811 C 0.22049 0.09898 0.22899 0.10985 0.23941 0.11633 C 0.24497 0.11979 0.25642 0.12581 0.25642 0.12581 C 0.26649 0.12326 0.27674 0.12072 0.28594 0.11448 C 0.29271 0.11008 0.2967 0.10546 0.30417 0.10337 C 0.31424 0.09782 0.32257 0.0888 0.33247 0.08256 C 0.34444 0.07516 0.35017 0.07053 0.36059 0.06013 C 0.36424 0.05666 0.36875 0.05481 0.37188 0.05065 C 0.38924 0.02729 0.41163 0.00532 0.43229 -0.01295 C 0.43472 -0.0148 0.43594 -0.0185 0.43802 -0.02058 C 0.44444 -0.02729 0.45313 -0.03423 0.46059 -0.03932 C 0.49618 -0.06314 0.53663 -0.07216 0.57604 -0.07863 C 0.59774 -0.08858 0.56771 -0.0754 0.59844 -0.08626 C 0.61024 -0.09043 0.62153 -0.10153 0.63247 -0.1087 C 0.63802 -0.11795 0.64358 -0.12257 0.64931 -0.13113 C 0.65521 -0.14015 0.65712 -0.15148 0.66198 -0.1612 C 0.66597 -0.17738 0.67031 -0.19589 0.67743 -0.20999 C 0.67969 -0.22202 0.68229 -0.23705 0.68733 -0.24746 C 0.6934 -0.25972 0.68837 -0.23636 0.69583 -0.26642 C 0.69844 -0.27706 0.70382 -0.28747 0.70851 -0.29626 C 0.71944 -0.31684 0.72569 -0.33233 0.74219 -0.3469 C 0.74861 -0.35962 0.76615 -0.37512 0.77743 -0.37882 C 0.7816 -0.38252 0.79063 -0.38784 0.79444 -0.392 C 0.80903 -0.40773 0.78906 -0.38853 0.80278 -0.40148 C 0.80694 -0.40981 0.80469 -0.40426 0.80712 -0.41443 C 0.80799 -0.41813 0.80972 -0.42577 0.80972 -0.42577 " pathEditMode="relative" ptsTypes="ffffffffffffffffffffffffffffffA">
                                      <p:cBhvr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0.07014 C -0.00712 0.06944 -0.01059 0.06991 -0.01372 0.06829 C -0.01875 0.06574 -0.02292 0.06019 -0.02778 0.05694 C -0.03698 0.04468 -0.04636 0.03287 -0.05313 0.01759 C -0.06285 -0.0044 -0.06823 -0.0294 -0.07709 -0.05185 C -0.07917 -0.06597 -0.0842 -0.07917 -0.08681 -0.09329 C -0.08924 -0.12546 -0.09098 -0.14838 -0.08403 -0.1831 C -0.0823 -0.19144 -0.08316 -0.20208 -0.07986 -0.20949 C -0.07205 -0.22731 -0.06702 -0.24537 -0.06007 -0.26389 C -0.05764 -0.27708 -0.05677 -0.29005 -0.05452 -0.30324 C -0.05382 -0.30718 -0.05174 -0.31458 -0.05174 -0.31435 C -0.05226 -0.32407 -0.05105 -0.3338 -0.05313 -0.34282 C -0.05834 -0.3662 -0.0842 -0.37199 -0.09809 -0.37824 C -0.10868 -0.3831 -0.10417 -0.38148 -0.11511 -0.3838 C -0.12257 -0.38704 -0.11806 -0.38449 -0.12778 -0.39329 C -0.12917 -0.39444 -0.13195 -0.39699 -0.13195 -0.39676 C -0.13629 -0.40509 -0.13959 -0.41389 -0.14184 -0.42338 C -0.14132 -0.44954 -0.14045 -0.47593 -0.14045 -0.50208 C -0.14045 -0.51898 -0.1342 -0.54074 -0.14323 -0.55278 C -0.16476 -0.58148 -0.21875 -0.57801 -0.24323 -0.57917 C -0.25573 -0.58333 -0.26789 -0.58819 -0.27986 -0.59421 C -0.28542 -0.59699 -0.28976 -0.60093 -0.29532 -0.60347 C -0.30504 -0.61644 -0.30157 -0.61042 -0.3066 -0.62014 C -0.3099 -0.63333 -0.31302 -0.64583 -0.31511 -0.65972 C -0.3132 -0.72546 -0.31372 -0.69236 -0.31372 -0.75926 " pathEditMode="relative" rAng="0" ptsTypes="ffffffffffffffffffffffffA">
                                      <p:cBhvr>
                                        <p:cTn id="10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-415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9806E-6 C 0.00556 0.02336 -0.00121 0.03932 -0.0085 0.05828 C -0.0125 0.06869 -0.01354 0.07794 -0.02118 0.08441 C -0.03212 0.10731 -0.05017 0.11957 -0.06614 0.13506 C -0.07222 0.14084 -0.07708 0.14778 -0.08455 0.15009 C -0.09548 0.15981 -0.10052 0.15981 -0.11267 0.16513 C -0.121 0.17623 -0.11701 0.17206 -0.12396 0.17831 C -0.12986 0.19033 -0.13628 0.2019 -0.14219 0.21392 C -0.14878 0.2271 -0.15121 0.24399 -0.15781 0.25717 C -0.16059 0.27151 -0.15712 0.2574 -0.16337 0.2722 C -0.16701 0.28099 -0.16857 0.29117 -0.17187 0.30019 C -0.17239 0.30342 -0.17239 0.30666 -0.17326 0.30967 C -0.17378 0.31175 -0.17552 0.31291 -0.17604 0.31522 C -0.18437 0.34598 -0.1743 0.31846 -0.18177 0.33788 C -0.1842 0.35083 -0.18732 0.36448 -0.19305 0.37535 C -0.19479 0.38483 -0.19687 0.39177 -0.20139 0.39963 C -0.20469 0.41374 -0.19982 0.3957 -0.20712 0.41281 C -0.21198 0.42414 -0.21441 0.43848 -0.22118 0.44843 C -0.2243 0.45305 -0.22725 0.45814 -0.23107 0.46161 C -0.23246 0.46277 -0.23403 0.46392 -0.23524 0.46531 C -0.24236 0.4734 -0.23611 0.4697 -0.24375 0.47294 C -0.2467 0.47572 -0.24913 0.47965 -0.25208 0.48219 C -0.25538 0.4852 -0.26597 0.4889 -0.2691 0.48982 C -0.28055 0.49283 -0.29288 0.49191 -0.30278 0.50093 C -0.30382 0.50278 -0.30451 0.50486 -0.30573 0.50671 C -0.30746 0.50925 -0.30972 0.51133 -0.31128 0.51411 C -0.31719 0.52428 -0.32118 0.53608 -0.32535 0.54787 C -0.32656 0.55111 -0.32795 0.55435 -0.32951 0.55735 C -0.33125 0.56105 -0.33524 0.56846 -0.33524 0.56846 C -0.33785 0.58326 -0.34687 0.60985 -0.35486 0.62118 C -0.36302 0.64662 -0.3526 0.61702 -0.36198 0.63622 C -0.36979 0.65217 -0.35573 0.63044 -0.36614 0.64732 C -0.37795 0.66651 -0.39114 0.6827 -0.40573 0.69797 C -0.41198 0.70421 -0.41701 0.71138 -0.42396 0.7167 C -0.42899 0.72549 -0.44357 0.74029 -0.45208 0.74283 C -0.47361 0.76388 -0.48663 0.74977 -0.52257 0.74838 C -0.52205 0.74676 -0.52153 0.74491 -0.52118 0.74283 C -0.52066 0.73982 -0.51979 0.73358 -0.51979 0.73358 L -0.50573 0.7167 " pathEditMode="relative" ptsTypes="fffffffffffffffffffffffffffffffffffffAA">
                                      <p:cBhvr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admin\Mis documentos\Mis imágenes\la  felicidad\Animación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0771" y="0"/>
            <a:ext cx="9314771" cy="5143500"/>
          </a:xfrm>
          <a:prstGeom prst="rect">
            <a:avLst/>
          </a:prstGeom>
          <a:noFill/>
        </p:spPr>
      </p:pic>
      <p:pic>
        <p:nvPicPr>
          <p:cNvPr id="18435" name="Picture 3" descr="C:\Documents and Settings\admin\Mis documentos\Mis imágenes\la  felicidad\Animación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4771" cy="5143500"/>
          </a:xfrm>
          <a:prstGeom prst="rect">
            <a:avLst/>
          </a:prstGeom>
          <a:noFill/>
        </p:spPr>
      </p:pic>
      <p:grpSp>
        <p:nvGrpSpPr>
          <p:cNvPr id="6" name="5 Grupo"/>
          <p:cNvGrpSpPr/>
          <p:nvPr/>
        </p:nvGrpSpPr>
        <p:grpSpPr>
          <a:xfrm>
            <a:off x="-285784" y="0"/>
            <a:ext cx="9644130" cy="5143500"/>
            <a:chOff x="-2621" y="0"/>
            <a:chExt cx="9146622" cy="6858000"/>
          </a:xfrm>
        </p:grpSpPr>
        <p:pic>
          <p:nvPicPr>
            <p:cNvPr id="7" name="Picture 2" descr="C:\Documents and Settings\admin\Mis documentos\Mis imágenes\la  felicidad\Imagen14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-2621" y="0"/>
              <a:ext cx="9146622" cy="6858000"/>
            </a:xfrm>
            <a:prstGeom prst="rect">
              <a:avLst/>
            </a:prstGeom>
            <a:noFill/>
          </p:spPr>
        </p:pic>
        <p:pic>
          <p:nvPicPr>
            <p:cNvPr id="8" name="Picture 5" descr="C:\Documents and Settings\admin\Mis documentos\Mis imágenes\la  felicidad\RIO.gif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214414" y="0"/>
              <a:ext cx="6786578" cy="6858000"/>
            </a:xfrm>
            <a:prstGeom prst="rect">
              <a:avLst/>
            </a:prstGeom>
            <a:noFill/>
            <a:effectLst>
              <a:softEdge rad="635000"/>
            </a:effectLst>
          </p:spPr>
        </p:pic>
      </p:grp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-214346" y="0"/>
            <a:ext cx="328608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En el agua de alg</a:t>
            </a:r>
            <a:r>
              <a:rPr kumimoji="0" lang="es-ES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ú</a:t>
            </a:r>
            <a:r>
              <a:rPr kumimoji="0" lang="es-ES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n r</a:t>
            </a:r>
            <a:r>
              <a:rPr kumimoji="0" lang="es-ES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í</a:t>
            </a:r>
            <a:r>
              <a:rPr kumimoji="0" lang="es-ES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o</a:t>
            </a:r>
            <a:br>
              <a:rPr kumimoji="0" lang="es-ES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en la bravura del mar,</a:t>
            </a:r>
            <a:br>
              <a:rPr kumimoji="0" lang="es-ES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en el calor y en el fr</a:t>
            </a:r>
            <a:r>
              <a:rPr kumimoji="0" lang="es-ES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í</a:t>
            </a:r>
            <a:r>
              <a:rPr kumimoji="0" lang="es-ES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o</a:t>
            </a:r>
            <a:br>
              <a:rPr kumimoji="0" lang="es-ES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y en un dulce despertar.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-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pic>
        <p:nvPicPr>
          <p:cNvPr id="18439" name="Picture 7" descr="C:\Documents and Settings\admin\Mis documentos\Mis imágenes\la  felicidad\4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67328" y="1768072"/>
            <a:ext cx="3876675" cy="2071688"/>
          </a:xfrm>
          <a:prstGeom prst="rect">
            <a:avLst/>
          </a:prstGeom>
          <a:noFill/>
        </p:spPr>
      </p:pic>
      <p:pic>
        <p:nvPicPr>
          <p:cNvPr id="9" name="Picture 2" descr="C:\Documents and Settings\admin\Mis documentos\Mis imágenes\la  felicidad\Imagen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-1"/>
            <a:ext cx="9621879" cy="5143501"/>
          </a:xfrm>
          <a:prstGeom prst="rect">
            <a:avLst/>
          </a:prstGeom>
          <a:noFill/>
        </p:spPr>
      </p:pic>
    </p:spTree>
  </p:cSld>
  <p:clrMapOvr>
    <a:masterClrMapping/>
  </p:clrMapOvr>
  <p:transition advTm="3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" fill="hold"/>
                                        <p:tgtEl>
                                          <p:spTgt spid="1843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42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Documents and Settings\admin\Mis documentos\Mis imágenes\la  felicidad\primaver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21" y="0"/>
            <a:ext cx="9146622" cy="5143500"/>
          </a:xfrm>
          <a:prstGeom prst="rect">
            <a:avLst/>
          </a:prstGeom>
          <a:noFill/>
        </p:spPr>
      </p:pic>
      <p:pic>
        <p:nvPicPr>
          <p:cNvPr id="20484" name="Picture 4" descr="C:\Documents and Settings\admin\Mis documentos\Mis imágenes\la  felicidad\ARBOL  OBLE copia.png"/>
          <p:cNvPicPr>
            <a:picLocks noChangeAspect="1" noChangeArrowheads="1"/>
          </p:cNvPicPr>
          <p:nvPr/>
        </p:nvPicPr>
        <p:blipFill>
          <a:blip r:embed="rId3"/>
          <a:srcRect l="8451" t="8900" r="12676"/>
          <a:stretch>
            <a:fillRect/>
          </a:stretch>
        </p:blipFill>
        <p:spPr bwMode="auto">
          <a:xfrm>
            <a:off x="5143472" y="428610"/>
            <a:ext cx="4000528" cy="3652842"/>
          </a:xfrm>
          <a:prstGeom prst="rect">
            <a:avLst/>
          </a:prstGeom>
          <a:noFill/>
        </p:spPr>
      </p:pic>
      <p:pic>
        <p:nvPicPr>
          <p:cNvPr id="20485" name="Picture 5" descr="C:\Documents and Settings\admin\Mis documentos\Mis imágenes\la  felicidad\Hummingbird-bird-nest_1920x120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5206" y="1232289"/>
            <a:ext cx="1028438" cy="68134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2285984" y="2"/>
            <a:ext cx="421481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En la alegre primavera,</a:t>
            </a:r>
            <a:br>
              <a:rPr kumimoji="0" lang="es-E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en un p</a:t>
            </a:r>
            <a:r>
              <a:rPr kumimoji="0" lang="es-E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á</a:t>
            </a:r>
            <a:r>
              <a:rPr kumimoji="0" lang="es-E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jaro en su nido,</a:t>
            </a:r>
            <a:br>
              <a:rPr kumimoji="0" lang="es-E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en la sonrisa que espera</a:t>
            </a:r>
            <a:br>
              <a:rPr kumimoji="0" lang="es-E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al ni</a:t>
            </a:r>
            <a:r>
              <a:rPr kumimoji="0" lang="es-E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ñ</a:t>
            </a:r>
            <a:r>
              <a:rPr kumimoji="0" lang="es-E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o que a</a:t>
            </a:r>
            <a:r>
              <a:rPr kumimoji="0" lang="es-E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ú</a:t>
            </a:r>
            <a:r>
              <a:rPr kumimoji="0" lang="es-E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n no ha nacido.</a:t>
            </a: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0487" name="Picture 7" descr="C:\Documents and Settings\admin\Mis documentos\Mis imágenes\la  felicidad\1290%20-%20baby%20-%20LB%20TUBES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5987" y="1821652"/>
            <a:ext cx="3811587" cy="1639490"/>
          </a:xfrm>
          <a:prstGeom prst="rect">
            <a:avLst/>
          </a:prstGeom>
          <a:noFill/>
        </p:spPr>
      </p:pic>
      <p:pic>
        <p:nvPicPr>
          <p:cNvPr id="20488" name="Picture 8" descr="C:\Documents and Settings\admin\Mis documentos\Mis imágenes\la  felicidad\TubeNP-854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2214578" cy="2504820"/>
          </a:xfrm>
          <a:prstGeom prst="rect">
            <a:avLst/>
          </a:prstGeom>
          <a:noFill/>
        </p:spPr>
      </p:pic>
      <p:pic>
        <p:nvPicPr>
          <p:cNvPr id="9" name="Picture 9" descr="C:\Documents and Settings\admin\Mis documentos\Mis imágenes\MIOS PARA  PPS\Imagen1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768" y="589346"/>
            <a:ext cx="600920" cy="395285"/>
          </a:xfrm>
          <a:prstGeom prst="rect">
            <a:avLst/>
          </a:prstGeom>
          <a:noFill/>
        </p:spPr>
      </p:pic>
      <p:pic>
        <p:nvPicPr>
          <p:cNvPr id="10" name="Picture 9" descr="C:\Documents and Settings\admin\Mis documentos\Mis imágenes\MIOS PARA  PPS\Imagen13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1958210" y="3643321"/>
            <a:ext cx="827840" cy="395285"/>
          </a:xfrm>
          <a:prstGeom prst="rect">
            <a:avLst/>
          </a:prstGeom>
          <a:noFill/>
        </p:spPr>
      </p:pic>
      <p:pic>
        <p:nvPicPr>
          <p:cNvPr id="11" name="Picture 9" descr="C:\Documents and Settings\admin\Mis documentos\Mis imágenes\MIOS PARA  PPS\Imagen1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7554" y="4339841"/>
            <a:ext cx="600920" cy="395285"/>
          </a:xfrm>
          <a:prstGeom prst="rect">
            <a:avLst/>
          </a:prstGeom>
          <a:noFill/>
        </p:spPr>
      </p:pic>
      <p:pic>
        <p:nvPicPr>
          <p:cNvPr id="12" name="Picture 2" descr="C:\Documents and Settings\admin\Mis documentos\Mis imágenes\la  felicidad\Imagen14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285784" y="-1"/>
            <a:ext cx="9621879" cy="5143501"/>
          </a:xfrm>
          <a:prstGeom prst="rect">
            <a:avLst/>
          </a:prstGeom>
          <a:noFill/>
        </p:spPr>
      </p:pic>
    </p:spTree>
  </p:cSld>
  <p:clrMapOvr>
    <a:masterClrMapping/>
  </p:clrMapOvr>
  <p:transition advTm="3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7 C -0.00868 0.00278 -0.01232 0.00602 -0.01909 0.01366 C -0.02256 0.01759 -0.02743 0.01944 -0.0309 0.02338 C -0.04131 0.03495 -0.0493 0.05023 -0.05729 0.06458 C -0.0592 0.06782 -0.0618 0.0706 -0.06319 0.07431 C -0.06996 0.09213 -0.06666 0.08518 -0.07204 0.09606 C -0.07256 0.09792 -0.07274 0.1 -0.07343 0.10185 C -0.0743 0.10393 -0.07569 0.10556 -0.07638 0.10764 C -0.07725 0.11088 -0.07708 0.11435 -0.07795 0.11759 C -0.07864 0.11968 -0.08003 0.1213 -0.0809 0.12338 C -0.08194 0.12593 -0.08298 0.12847 -0.08385 0.13125 C -0.08732 0.14329 -0.08871 0.15393 -0.09409 0.16458 C -0.09583 0.17199 -0.09913 0.17708 -0.10138 0.18426 C -0.10364 0.19051 -0.10364 0.19768 -0.10607 0.20393 C -0.10798 0.20949 -0.11059 0.21435 -0.11336 0.21944 C -0.11666 0.2338 -0.12309 0.2463 -0.12934 0.2588 C -0.14253 0.28472 -0.16093 0.30995 -0.18385 0.31944 C -0.18888 0.32407 -0.19253 0.32546 -0.19843 0.32731 C -0.22656 0.35185 -0.31736 0.3331 -0.36319 0.31551 C -0.37881 0.30949 -0.39409 0.30648 -0.41024 0.30393 C -0.41666 0.30278 -0.42934 0.3 -0.42934 0.3 C -0.47326 0.30116 -0.48993 0.29884 -0.52343 0.30579 C -0.5368 0.31273 -0.54791 0.3213 -0.56024 0.33125 C -0.56875 0.33796 -0.57899 0.34005 -0.58819 0.34491 C -0.59288 0.34745 -0.5967 0.35255 -0.60138 0.35486 C -0.60885 0.35856 -0.62013 0.35926 -0.62795 0.36065 C -0.63871 0.35995 -0.64982 0.36273 -0.66024 0.3588 C -0.66493 0.35694 -0.66649 0.34884 -0.67048 0.34491 C -0.68055 0.33495 -0.68524 0.31898 -0.69548 0.30972 C -0.70225 0.29143 -0.69826 0.29815 -0.7059 0.28819 C -0.71059 0.26782 -0.70329 0.29745 -0.71024 0.27639 C -0.71284 0.26852 -0.71388 0.25926 -0.71614 0.25093 C -0.71562 0.24768 -0.71458 0.24097 -0.71458 0.24097 " pathEditMode="relative" ptsTypes="ffffffffffffffffffffffffffffffffA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7327 -0.30972 C 0.66459 -0.30695 0.66094 -0.3037 0.65417 -0.29607 C 0.6507 -0.29213 0.64584 -0.29028 0.64237 -0.28634 C 0.63195 -0.27477 0.62396 -0.25949 0.61598 -0.24514 C 0.61407 -0.2419 0.61146 -0.23912 0.61007 -0.23542 C 0.6033 -0.21759 0.6066 -0.22454 0.60122 -0.21366 C 0.6007 -0.21181 0.60053 -0.20972 0.59983 -0.20787 C 0.59896 -0.20579 0.59757 -0.20417 0.59688 -0.20208 C 0.59601 -0.19884 0.59619 -0.19537 0.59532 -0.19213 C 0.59462 -0.19005 0.59323 -0.18843 0.59237 -0.18634 C 0.59132 -0.1838 0.59028 -0.18125 0.58941 -0.17847 C 0.58594 -0.16644 0.58455 -0.15579 0.57917 -0.14514 C 0.57744 -0.13773 0.57414 -0.13264 0.57188 -0.12546 C 0.56962 -0.11921 0.56962 -0.11204 0.56719 -0.10579 C 0.56528 -0.10023 0.56268 -0.09537 0.5599 -0.09028 C 0.5566 -0.07593 0.55018 -0.06343 0.54393 -0.05093 C 0.53073 -0.025 0.51233 0.00023 0.48941 0.00972 C 0.48438 0.01435 0.48073 0.01574 0.47483 0.01759 C 0.44671 0.04213 0.35591 0.02338 0.31007 0.00579 C 0.29445 -0.00023 0.27917 -0.00324 0.26303 -0.00579 C 0.2566 -0.00695 0.24393 -0.00972 0.24393 -0.00949 C 0.20001 -0.00857 0.18334 -0.01088 0.14983 -0.00394 C 0.13646 0.00301 0.12535 0.01157 0.11303 0.02153 C 0.10452 0.02824 0.09428 0.03032 0.08507 0.03518 C 0.08039 0.03773 0.07657 0.04282 0.07188 0.04514 C 0.06441 0.04884 0.05313 0.04954 0.04532 0.05093 C 0.03455 0.05023 0.02344 0.05301 0.01303 0.04907 C 0.00833 0.04722 0.00677 0.03912 0.00277 0.03518 C -0.00729 0.02523 -0.01198 0.00926 -0.02223 7.40741E-7 C -0.029 -0.01829 -0.025 -0.01157 -0.03264 -0.02153 C -0.03733 -0.0419 -0.03004 -0.01227 -0.03698 -0.03333 C -0.03959 -0.0412 -0.04063 -0.05046 -0.04289 -0.0588 C -0.04237 -0.06204 -0.04132 -0.06875 -0.04132 -0.06852 " pathEditMode="relative" rAng="0" ptsTypes="ffffffffffffffffffffffffffffffffA">
                                      <p:cBhvr>
                                        <p:cTn id="14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" y="18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37 0.07893 C -0.04115 0.07638 -0.03177 0.08032 -0.04861 0.06504 C -0.05347 0.05231 -0.05 0.05926 -0.06042 0.0456 C -0.06875 0.03449 -0.07604 0.01944 -0.08247 0.00625 C -0.0816 -0.01297 -0.08264 -0.03658 -0.06927 -0.04862 C -0.05781 -0.07107 -0.04375 -0.09121 -0.02361 -0.09954 C -0.01962 -0.10324 -0.01615 -0.10811 -0.01198 -0.11135 C -0.00885 -0.11366 -0.00486 -0.11343 -0.00156 -0.11528 C 0.0066 -0.11968 0.01563 -0.12223 0.02344 -0.12709 C 0.04288 -0.13912 0.0316 -0.13449 0.04392 -0.13889 C 0.05417 -0.14792 0.04931 -0.14537 0.05729 -0.14862 C 0.06111 -0.15394 0.06406 -0.16112 0.06892 -0.16436 C 0.07604 -0.16899 0.07639 -0.16829 0.08229 -0.17801 C 0.09497 -0.19862 0.10747 -0.22153 0.11753 -0.24468 C 0.12326 -0.25787 0.12656 -0.27246 0.13229 -0.28588 C 0.13802 -0.29954 0.14253 -0.32153 0.14549 -0.33681 C 0.14722 -0.34653 0.15434 -0.36436 0.15434 -0.36412 C 0.15694 -0.38612 0.15833 -0.40718 0.16163 -0.42894 C 0.16302 -0.45625 0.15729 -0.49769 0.17188 -0.51713 C 0.17917 -0.52686 0.18767 -0.53565 0.19549 -0.54468 C 0.19809 -0.54769 0.20017 -0.55139 0.20278 -0.5544 C 0.20556 -0.55741 0.21163 -0.56227 0.21163 -0.56204 C 0.21806 -0.57987 0.21337 -0.57593 0.2217 -0.5801 C 0.22378 -0.58727 0.22587 -0.59954 0.22934 -0.60556 C 0.2316 -0.60996 0.23576 -0.6125 0.23802 -0.61713 C 0.23906 -0.61922 0.23993 -0.62107 0.24097 -0.62315 C 0.24149 -0.6257 0.24167 -0.62848 0.24253 -0.63102 C 0.24323 -0.63311 0.24635 -0.63473 0.24549 -0.63681 C 0.24201 -0.64607 0.21806 -0.64769 0.21163 -0.64862 C 0.19288 -0.6588 0.17274 -0.66227 0.15278 -0.66436 C 0.10799 -0.68149 0.04566 -0.67848 0.00434 -0.6801 C -0.01962 -0.69862 0.01007 -0.67686 -0.00903 -0.68774 C -0.01111 -0.68889 -0.01806 -0.69676 -0.01927 -0.69769 C -0.02639 -0.70301 -0.03368 -0.70625 -0.04132 -0.70949 C -0.04896 -0.7125 -0.05538 -0.71922 -0.06337 -0.72107 C -0.08247 -0.72547 -0.06927 -0.72269 -0.10312 -0.72709 C -0.1158 -0.73542 -0.12309 -0.75463 -0.13837 -0.75649 C -0.14722 -0.75741 -0.16476 -0.75834 -0.16476 -0.75811 L -0.16771 -0.79167 " pathEditMode="relative" rAng="0" ptsTypes="fffffffffffffffffffffffffffffffffffffAA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" y="-43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7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20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20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20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Mis documentos\Mis imágenes\WALPERS\HD\wallpaper-29807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9460" name="Picture 4" descr="E:\10 de julio 2012 respaldo\Mis imágenes\MATERIAL PSP\romance\071fc34b89e74f371ac6c5ca7b8d5943.png"/>
          <p:cNvPicPr>
            <a:picLocks noChangeAspect="1" noChangeArrowheads="1"/>
          </p:cNvPicPr>
          <p:nvPr/>
        </p:nvPicPr>
        <p:blipFill>
          <a:blip r:embed="rId4"/>
          <a:srcRect b="6721"/>
          <a:stretch>
            <a:fillRect/>
          </a:stretch>
        </p:blipFill>
        <p:spPr bwMode="auto">
          <a:xfrm>
            <a:off x="1928797" y="910817"/>
            <a:ext cx="7621587" cy="3750495"/>
          </a:xfrm>
          <a:prstGeom prst="rect">
            <a:avLst/>
          </a:prstGeom>
          <a:noFill/>
        </p:spPr>
      </p:pic>
      <p:pic>
        <p:nvPicPr>
          <p:cNvPr id="19461" name="Picture 5" descr="C:\Documents and Settings\admin\Mis documentos\Mis imágenes\la  felicidad\Bankoboev_Ru_pchelka_beruschaya_nektar_iz_chudesnogo_cvetk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500098" y="-214331"/>
            <a:ext cx="3924283" cy="2207409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85722" y="-892552"/>
            <a:ext cx="2533065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Felicidad es amor</a:t>
            </a:r>
            <a:b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que regala la pareja,</a:t>
            </a:r>
            <a:b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es el n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é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ctar de la flor</a:t>
            </a:r>
            <a:b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es la miel que hace la abeja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.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" name="Picture 2" descr="C:\Documents and Settings\admin\Mis documentos\Mis imágenes\la  felicidad\bee_flower_md_wht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71736" y="1928808"/>
            <a:ext cx="642940" cy="375049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2" descr="C:\Documents and Settings\admin\Mis documentos\Mis imágenes\la  felicidad\Imagen1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85784" y="-1"/>
            <a:ext cx="9621879" cy="5143501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3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62847 0.25602 C 0.64045 0.23195 0.66146 0.19746 0.68646 0.19746 C 0.72344 0.19746 0.75347 0.23334 0.75347 0.27871 C 0.75347 0.29329 0.75052 0.30672 0.74445 0.31875 C 0.74549 0.31875 0.62847 0.49861 0.62847 0.5 C 0.62847 0.49861 0.51146 0.31875 0.5125 0.31875 C 0.50643 0.30672 0.50347 0.29329 0.50347 0.27871 C 0.50347 0.23334 0.53351 0.19746 0.57153 0.19746 C 0.59549 0.19746 0.61649 0.23195 0.62847 0.25602 Z " pathEditMode="relative" rAng="0" ptsTypes="fffffffff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6600"/>
                            </p:stCondLst>
                            <p:childTnLst>
                              <p:par>
                                <p:cTn id="10" presetID="17" presetClass="exit" presetSubtype="10" fill="hold" grpId="2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1"/>
      <p:bldP spid="1027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\Mis documentos\Mis imágenes\la  felicidad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9144001" cy="5196344"/>
          </a:xfrm>
          <a:prstGeom prst="rect">
            <a:avLst/>
          </a:prstGeom>
          <a:noFill/>
        </p:spPr>
      </p:pic>
      <p:pic>
        <p:nvPicPr>
          <p:cNvPr id="4101" name="Picture 5" descr="C:\Documents and Settings\admin\Mis documentos\Mis imágenes\la  felicidad\hjy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0"/>
            <a:ext cx="9144001" cy="5200660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3214678" y="571487"/>
            <a:ext cx="250029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En la noche y en el sue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ñ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o</a:t>
            </a:r>
            <a:b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que a ti te hace tan feliz,</a:t>
            </a:r>
            <a:b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y en ese cante abrile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ñ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o</a:t>
            </a:r>
            <a:b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que entona la codorniz.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pic>
        <p:nvPicPr>
          <p:cNvPr id="1027" name="Picture 3" descr="C:\Documents and Settings\admin\Mis documentos\Mis imágenes\la  felicidad\ttytjy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2" y="3804056"/>
            <a:ext cx="1000132" cy="685800"/>
          </a:xfrm>
          <a:prstGeom prst="rect">
            <a:avLst/>
          </a:prstGeom>
          <a:noFill/>
        </p:spPr>
      </p:pic>
      <p:pic>
        <p:nvPicPr>
          <p:cNvPr id="7" name="Picture 3" descr="C:\Documents and Settings\admin\Mis documentos\Mis imágenes\la  felicidad\ttytjy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3428992" y="4125527"/>
            <a:ext cx="866780" cy="685800"/>
          </a:xfrm>
          <a:prstGeom prst="rect">
            <a:avLst/>
          </a:prstGeom>
          <a:noFill/>
        </p:spPr>
      </p:pic>
      <p:pic>
        <p:nvPicPr>
          <p:cNvPr id="8" name="Picture 2" descr="C:\Documents and Settings\admin\Mis documentos\Mis imágenes\la  felicidad\Imagen1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85784" y="-1"/>
            <a:ext cx="9621879" cy="5143501"/>
          </a:xfrm>
          <a:prstGeom prst="rect">
            <a:avLst/>
          </a:prstGeom>
          <a:noFill/>
        </p:spPr>
      </p:pic>
    </p:spTree>
  </p:cSld>
  <p:clrMapOvr>
    <a:masterClrMapping/>
  </p:clrMapOvr>
  <p:transition advTm="3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4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691 0.04838 L -0.10417 0.09884 L -0.01945 0.05046 L 0.02152 0.06667 C 0.02951 0.06667 0.03298 0.03588 0.04097 0.03333 C 0.04687 0.03333 0.05017 0.08588 0.06823 0.07593 C 0.07395 0.07824 0.09704 0.06134 0.10034 0.0625 C 0.10364 0.06366 0.08541 0.08866 0.08819 0.08287 L 0.11701 0.02824 L 0.1276 0.0625 L 0.1427 0.06273 L 0.1526 0.05347 L 0.18038 0.08194 C 0.19132 0.07801 0.16823 0.04699 0.17916 0.04028 C 0.18316 0.03912 0.19878 0.02569 0.20486 0.02824 C 0.21076 0.03102 0.22569 0.05116 0.2276 0.05255 C 0.23073 0.05787 0.24965 0.05602 0.25364 0.0588 L 0.26545 0.03426 L 0.30486 0.0625 " pathEditMode="relative" rAng="0" ptsTypes="FAAfffaFFFFFffffFFF">
                                      <p:cBhvr>
                                        <p:cTn id="45" dur="3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" y="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Documents and Settings\admin\Mis documentos\Mis imágenes\la  felicidad\hjy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1" cy="5200660"/>
          </a:xfrm>
          <a:prstGeom prst="rect">
            <a:avLst/>
          </a:prstGeom>
          <a:noFill/>
        </p:spPr>
      </p:pic>
      <p:pic>
        <p:nvPicPr>
          <p:cNvPr id="4" name="Picture 5" descr="C:\Documents and Settings\admin\Mis documentos\Mis imágenes\la  felicidad\hjy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5200660"/>
          </a:xfrm>
          <a:prstGeom prst="rect">
            <a:avLst/>
          </a:prstGeom>
          <a:noFill/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3357554" y="1643057"/>
            <a:ext cx="2571736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Cuando de afecto engalanas</a:t>
            </a:r>
            <a:b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a tu inquiero coraz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ó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n,</a:t>
            </a:r>
            <a:b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cuando sonr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í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es con ganas</a:t>
            </a:r>
            <a:b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escuchando una canci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ó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n.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pic>
        <p:nvPicPr>
          <p:cNvPr id="22531" name="Picture 3" descr="C:\Documents and Settings\admin\Mis documentos\Mis imágenes\la  felicidad\bebe escuchand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715009" y="0"/>
            <a:ext cx="3803675" cy="4306887"/>
          </a:xfrm>
          <a:prstGeom prst="rect">
            <a:avLst/>
          </a:prstGeom>
          <a:noFill/>
        </p:spPr>
      </p:pic>
      <p:pic>
        <p:nvPicPr>
          <p:cNvPr id="7" name="Picture 2" descr="C:\Documents and Settings\admin\Mis documentos\Mis imágenes\la  felicidad\Imagen1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-1"/>
            <a:ext cx="9621879" cy="5250676"/>
          </a:xfrm>
          <a:prstGeom prst="rect">
            <a:avLst/>
          </a:prstGeom>
          <a:noFill/>
        </p:spPr>
      </p:pic>
    </p:spTree>
  </p:cSld>
  <p:clrMapOvr>
    <a:masterClrMapping/>
  </p:clrMapOvr>
  <p:transition advTm="3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admin\Mis documentos\RETOS\MISAE\DE  MISAE 59\MATERIAL RETO59\primavera  en rojo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428992" y="285734"/>
            <a:ext cx="2571736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Tambi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é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n est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á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 en el jard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í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n</a:t>
            </a:r>
            <a:b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en el clavel y en la rosa,</a:t>
            </a:r>
            <a:b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en el aroma a jazm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ahoma" pitchFamily="34" charset="0"/>
              </a:rPr>
              <a:t>í</a:t>
            </a: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n</a:t>
            </a:r>
            <a:b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kumimoji="0" lang="es-ES" sz="13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y en la bella mariposa.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pic>
        <p:nvPicPr>
          <p:cNvPr id="25603" name="Picture 3" descr="C:\Documents and Settings\admin\Mis documentos\Mis imágenes\la  felicidad\0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2" y="1357304"/>
            <a:ext cx="598487" cy="684213"/>
          </a:xfrm>
          <a:prstGeom prst="rect">
            <a:avLst/>
          </a:prstGeom>
          <a:noFill/>
        </p:spPr>
      </p:pic>
      <p:pic>
        <p:nvPicPr>
          <p:cNvPr id="25604" name="Picture 4" descr="C:\Documents and Settings\admin\Mis documentos\Mis imágenes\la  felicidad\001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2" y="1357305"/>
            <a:ext cx="854075" cy="598487"/>
          </a:xfrm>
          <a:prstGeom prst="rect">
            <a:avLst/>
          </a:prstGeom>
          <a:noFill/>
        </p:spPr>
      </p:pic>
      <p:pic>
        <p:nvPicPr>
          <p:cNvPr id="25605" name="Picture 5" descr="C:\Documents and Settings\admin\Mis documentos\Mis imágenes\la  felicidad\015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1928808"/>
            <a:ext cx="1042987" cy="1308100"/>
          </a:xfrm>
          <a:prstGeom prst="rect">
            <a:avLst/>
          </a:prstGeom>
          <a:noFill/>
        </p:spPr>
      </p:pic>
      <p:pic>
        <p:nvPicPr>
          <p:cNvPr id="25607" name="Picture 7" descr="C:\Documents and Settings\admin\Mis documentos\Mis imágenes\la  felicidad\0017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15339" y="214297"/>
            <a:ext cx="411040" cy="469917"/>
          </a:xfrm>
          <a:prstGeom prst="rect">
            <a:avLst/>
          </a:prstGeom>
          <a:noFill/>
        </p:spPr>
      </p:pic>
      <p:pic>
        <p:nvPicPr>
          <p:cNvPr id="25608" name="Picture 8" descr="C:\Documents and Settings\admin\Mis documentos\Mis imágenes\la  felicidad\033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4500577"/>
            <a:ext cx="615950" cy="436563"/>
          </a:xfrm>
          <a:prstGeom prst="rect">
            <a:avLst/>
          </a:prstGeom>
          <a:noFill/>
        </p:spPr>
      </p:pic>
      <p:pic>
        <p:nvPicPr>
          <p:cNvPr id="9" name="Picture 2" descr="C:\Documents and Settings\admin\Mis documentos\Mis imágenes\la  felicidad\Imagen1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285784" y="-1"/>
            <a:ext cx="9621879" cy="5143501"/>
          </a:xfrm>
          <a:prstGeom prst="rect">
            <a:avLst/>
          </a:prstGeom>
          <a:noFill/>
        </p:spPr>
      </p:pic>
    </p:spTree>
  </p:cSld>
  <p:clrMapOvr>
    <a:masterClrMapping/>
  </p:clrMapOvr>
  <p:transition advTm="3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19482E-6 C -0.02101 0.03976 -0.04184 0.07953 -0.0691 0.09402 C -0.09636 0.10851 -0.13351 0.10018 -0.1632 0.08631 C -0.19288 0.07244 -0.21493 -0.00031 -0.24705 0.01048 C -0.27917 0.02127 -0.32483 0.11745 -0.3559 0.15135 C -0.38698 0.18526 -0.40399 0.21455 -0.43386 0.21424 C -0.46372 0.21393 -0.4967 0.17509 -0.53524 0.14889 C -0.57379 0.12269 -0.62483 0.0561 -0.66476 0.05734 C -0.70469 0.05857 -0.73906 0.13471 -0.775 0.1566 C -0.81094 0.17848 -0.83403 0.18835 -0.8809 0.18804 C -0.92778 0.18773 -0.99184 0.17078 -1.0559 0.15413 " pathEditMode="relative" ptsTypes="aaaaaaaaaaA">
                                      <p:cBhvr>
                                        <p:cTn id="9" dur="5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531 -0.01264 C 0.08524 -0.02558 0.12535 -0.03791 0.14983 -0.0413 C 0.17431 -0.045 0.17934 -0.01664 0.19236 -0.03391 C 0.20538 -0.05086 0.20625 -0.1233 0.22778 -0.14334 C 0.24931 -0.16338 0.30399 -0.12823 0.32188 -0.15382 C 0.33976 -0.17971 0.33073 -0.24537 0.33507 -0.29716 C 0.33941 -0.34895 0.33403 -0.41399 0.34826 -0.46455 C 0.3625 -0.51541 0.3816 -0.55888 0.42031 -0.60018 C 0.45903 -0.6418 0.54497 -0.66245 0.58073 -0.7127 C 0.61649 -0.76233 0.62188 -0.82737 0.63507 -0.90043 C 0.64826 -0.97349 0.65417 -1.06227 0.66007 -1.15105 " pathEditMode="relative" ptsTypes="aaaaaaaaaaA">
                                      <p:cBhvr>
                                        <p:cTn id="11" dur="3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Mis documentos\Mis imágenes\la  felicidad\487932_3984810411530_211042121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91" y="-285770"/>
            <a:ext cx="9145291" cy="592935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86050" y="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i="1" dirty="0" smtClean="0">
                <a:latin typeface="Comic Sans MS" pitchFamily="66" charset="0"/>
                <a:ea typeface="Times New Roman" pitchFamily="18" charset="0"/>
                <a:cs typeface="Tahoma" pitchFamily="34" charset="0"/>
              </a:rPr>
              <a:t>Y preguntas con cautela</a:t>
            </a:r>
            <a:br>
              <a:rPr lang="es-ES" b="1" i="1" dirty="0" smtClean="0"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lang="es-ES" b="1" i="1" dirty="0" smtClean="0">
                <a:latin typeface="Comic Sans MS" pitchFamily="66" charset="0"/>
                <a:ea typeface="Times New Roman" pitchFamily="18" charset="0"/>
                <a:cs typeface="Tahoma" pitchFamily="34" charset="0"/>
              </a:rPr>
              <a:t>c</a:t>
            </a:r>
            <a:r>
              <a:rPr lang="es-ES" b="1" i="1" dirty="0" smtClean="0">
                <a:ea typeface="Times New Roman" pitchFamily="18" charset="0"/>
                <a:cs typeface="Tahoma" pitchFamily="34" charset="0"/>
              </a:rPr>
              <a:t>ó</a:t>
            </a:r>
            <a:r>
              <a:rPr lang="es-ES" b="1" i="1" dirty="0" smtClean="0">
                <a:latin typeface="Comic Sans MS" pitchFamily="66" charset="0"/>
                <a:ea typeface="Times New Roman" pitchFamily="18" charset="0"/>
                <a:cs typeface="Tahoma" pitchFamily="34" charset="0"/>
              </a:rPr>
              <a:t>mo es la felicidad?</a:t>
            </a:r>
            <a:br>
              <a:rPr lang="es-ES" b="1" i="1" dirty="0" smtClean="0"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lang="es-ES" b="1" i="1" dirty="0" smtClean="0">
                <a:latin typeface="Comic Sans MS" pitchFamily="66" charset="0"/>
                <a:ea typeface="Times New Roman" pitchFamily="18" charset="0"/>
                <a:cs typeface="Tahoma" pitchFamily="34" charset="0"/>
              </a:rPr>
              <a:t>Es dulce como mistela,</a:t>
            </a:r>
            <a:br>
              <a:rPr lang="es-ES" b="1" i="1" dirty="0" smtClean="0"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r>
              <a:rPr lang="es-ES" b="1" i="1" dirty="0" smtClean="0">
                <a:latin typeface="Comic Sans MS" pitchFamily="66" charset="0"/>
                <a:ea typeface="Times New Roman" pitchFamily="18" charset="0"/>
                <a:cs typeface="Tahoma" pitchFamily="34" charset="0"/>
              </a:rPr>
              <a:t>tambi</a:t>
            </a:r>
            <a:r>
              <a:rPr lang="es-ES" b="1" i="1" dirty="0" smtClean="0">
                <a:ea typeface="Times New Roman" pitchFamily="18" charset="0"/>
                <a:cs typeface="Tahoma" pitchFamily="34" charset="0"/>
              </a:rPr>
              <a:t>é</a:t>
            </a:r>
            <a:r>
              <a:rPr lang="es-ES" b="1" i="1" dirty="0" smtClean="0">
                <a:latin typeface="Comic Sans MS" pitchFamily="66" charset="0"/>
                <a:ea typeface="Times New Roman" pitchFamily="18" charset="0"/>
                <a:cs typeface="Tahoma" pitchFamily="34" charset="0"/>
              </a:rPr>
              <a:t>n generosidad</a:t>
            </a:r>
            <a:endParaRPr lang="es-ES" dirty="0"/>
          </a:p>
        </p:txBody>
      </p:sp>
      <p:pic>
        <p:nvPicPr>
          <p:cNvPr id="2050" name="Picture 2" descr="C:\Documents and Settings\admin\Mis documentos\Mis imágenes\la  felicidad\0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3911213"/>
            <a:ext cx="666750" cy="571500"/>
          </a:xfrm>
          <a:prstGeom prst="rect">
            <a:avLst/>
          </a:prstGeom>
          <a:noFill/>
        </p:spPr>
      </p:pic>
      <p:pic>
        <p:nvPicPr>
          <p:cNvPr id="2051" name="Picture 3" descr="C:\Documents and Settings\admin\Mis documentos\Mis imágenes\la  felicidad\001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2" y="4393419"/>
            <a:ext cx="952500" cy="500063"/>
          </a:xfrm>
          <a:prstGeom prst="rect">
            <a:avLst/>
          </a:prstGeom>
          <a:noFill/>
        </p:spPr>
      </p:pic>
      <p:pic>
        <p:nvPicPr>
          <p:cNvPr id="2052" name="Picture 4" descr="C:\Documents and Settings\admin\Mis documentos\Mis imágenes\GIFS\00DK001wI5D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1339445"/>
            <a:ext cx="1206720" cy="732233"/>
          </a:xfrm>
          <a:prstGeom prst="rect">
            <a:avLst/>
          </a:prstGeom>
          <a:noFill/>
        </p:spPr>
      </p:pic>
      <p:pic>
        <p:nvPicPr>
          <p:cNvPr id="2053" name="Picture 5" descr="C:\Documents and Settings\admin\Mis documentos\Mis imágenes\GIFS\987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14296"/>
            <a:ext cx="1323608" cy="382192"/>
          </a:xfrm>
          <a:prstGeom prst="rect">
            <a:avLst/>
          </a:prstGeom>
          <a:noFill/>
        </p:spPr>
      </p:pic>
      <p:pic>
        <p:nvPicPr>
          <p:cNvPr id="9" name="Picture 2" descr="C:\Documents and Settings\admin\Mis documentos\Mis imágenes\la  felicidad\Imagen1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-285770"/>
            <a:ext cx="9621879" cy="592935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8.51852E-6 C 0.05173 0.04376 0.10347 0.08751 0.1302 0.13334 C 0.15694 0.17917 0.12847 0.25602 0.16059 0.27477 C 0.1927 0.29352 0.27118 0.26876 0.32274 0.24653 C 0.3743 0.22431 0.41909 0.15024 0.46961 0.14144 C 0.52014 0.13264 0.5868 0.18936 0.62569 0.19399 C 0.66458 0.19862 0.67118 0.19028 0.70295 0.16968 C 0.73472 0.14885 0.76215 0.09815 0.81666 0.07084 C 0.87118 0.04352 0.95069 0.02477 1.0302 0.00601 " pathEditMode="relative" ptsTypes="aaaaaaaaA">
                                      <p:cBhvr>
                                        <p:cTn id="9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-285784" y="0"/>
            <a:ext cx="9644130" cy="5143500"/>
            <a:chOff x="-2621" y="0"/>
            <a:chExt cx="9146622" cy="6858000"/>
          </a:xfrm>
        </p:grpSpPr>
        <p:pic>
          <p:nvPicPr>
            <p:cNvPr id="6" name="Picture 2" descr="C:\Documents and Settings\admin\Mis documentos\Mis imágenes\la  felicidad\Imagen14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-2621" y="0"/>
              <a:ext cx="9146622" cy="6858000"/>
            </a:xfrm>
            <a:prstGeom prst="rect">
              <a:avLst/>
            </a:prstGeom>
            <a:noFill/>
          </p:spPr>
        </p:pic>
        <p:pic>
          <p:nvPicPr>
            <p:cNvPr id="7" name="Picture 5" descr="C:\Documents and Settings\admin\Mis documentos\Mis imágenes\la  felicidad\RIO.gif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214414" y="0"/>
              <a:ext cx="6786578" cy="6858000"/>
            </a:xfrm>
            <a:prstGeom prst="rect">
              <a:avLst/>
            </a:prstGeom>
            <a:noFill/>
            <a:effectLst>
              <a:softEdge rad="635000"/>
            </a:effectLst>
          </p:spPr>
        </p:pic>
      </p:grp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2714612" y="642925"/>
            <a:ext cx="3857652" cy="4508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300" b="1" i="1" dirty="0" smtClean="0">
              <a:latin typeface="Comic Sans MS" pitchFamily="66" charset="0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3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2800" b="1" i="1" dirty="0" smtClean="0">
                <a:latin typeface="Comic Sans MS" pitchFamily="66" charset="0"/>
                <a:ea typeface="Times New Roman" pitchFamily="18" charset="0"/>
                <a:cs typeface="Tahoma" pitchFamily="34" charset="0"/>
              </a:rPr>
              <a:t>Poema de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Chelo Álvarez.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2800" b="1" i="1" dirty="0" smtClean="0">
                <a:latin typeface="Comic Sans MS" pitchFamily="66" charset="0"/>
                <a:ea typeface="Times New Roman" pitchFamily="18" charset="0"/>
                <a:cs typeface="Tahoma" pitchFamily="34" charset="0"/>
              </a:rPr>
              <a:t>Imágenes  de la  red  sin  lucro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2800" b="1" i="1" dirty="0" smtClean="0">
                <a:latin typeface="Comic Sans MS" pitchFamily="66" charset="0"/>
                <a:ea typeface="Times New Roman" pitchFamily="18" charset="0"/>
                <a:cs typeface="Tahoma" pitchFamily="34" charset="0"/>
              </a:rPr>
              <a:t>Presentación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Yuls</a:t>
            </a:r>
            <a:r>
              <a:rPr kumimoji="0" lang="es-ES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/>
            </a:r>
            <a:br>
              <a:rPr kumimoji="0" lang="es-ES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</a:br>
            <a:endParaRPr kumimoji="0" 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8" name="Picture 2" descr="C:\Documents and Settings\admin\Mis documentos\Mis imágenes\la  felicidad\Imagen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1"/>
            <a:ext cx="9621879" cy="5143501"/>
          </a:xfrm>
          <a:prstGeom prst="rect">
            <a:avLst/>
          </a:prstGeom>
          <a:noFill/>
        </p:spPr>
      </p:pic>
    </p:spTree>
  </p:cSld>
  <p:clrMapOvr>
    <a:masterClrMapping/>
  </p:clrMapOvr>
  <p:transition advTm="3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400551"/>
            <a:ext cx="3811588" cy="409575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2514600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4400550"/>
            <a:ext cx="3810000" cy="40005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18" name="Picture 2" descr="C:\Documents and Settings\admin\Mis documentos\Mis imágenes\la  felicidad\Imagen14.jpg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-285784" y="-214332"/>
            <a:ext cx="9621879" cy="5572164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1269</TotalTime>
  <Words>120</Words>
  <Application>Microsoft Office PowerPoint</Application>
  <PresentationFormat>Presentación en pantalla (16:9)</PresentationFormat>
  <Paragraphs>50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WindowsWolf.com.ar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</dc:creator>
  <cp:lastModifiedBy>admin</cp:lastModifiedBy>
  <cp:revision>357</cp:revision>
  <dcterms:created xsi:type="dcterms:W3CDTF">2012-08-07T22:05:30Z</dcterms:created>
  <dcterms:modified xsi:type="dcterms:W3CDTF">2012-11-15T12:54:56Z</dcterms:modified>
</cp:coreProperties>
</file>