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60" r:id="rId4"/>
    <p:sldId id="265" r:id="rId5"/>
    <p:sldId id="262" r:id="rId6"/>
    <p:sldId id="261" r:id="rId7"/>
    <p:sldId id="263" r:id="rId8"/>
    <p:sldId id="264" r:id="rId9"/>
  </p:sldIdLst>
  <p:sldSz cx="14365288" cy="7921625"/>
  <p:notesSz cx="6858000" cy="9144000"/>
  <p:defaultTextStyle>
    <a:defPPr>
      <a:defRPr lang="es-AR"/>
    </a:defPPr>
    <a:lvl1pPr marL="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6742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3485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0227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4697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3712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0455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57197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9394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fj8dq4oVVgIcyOF8iJXA==" hashData="5rI69jWsEhGAq/5GR3m7QaVk6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02" y="-174"/>
      </p:cViewPr>
      <p:guideLst>
        <p:guide orient="horz" pos="2495"/>
        <p:guide pos="45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8719F-1DD0-48FB-910F-8543607A80CC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20675" y="685800"/>
            <a:ext cx="6216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820F8-BBF7-4683-AB7D-9A47A2F3CD0E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820F8-BBF7-4683-AB7D-9A47A2F3CD0E}" type="slidenum">
              <a:rPr lang="es-AR" smtClean="0"/>
              <a:pPr/>
              <a:t>2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7397" y="2460839"/>
            <a:ext cx="12210495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54793" y="4488921"/>
            <a:ext cx="10055702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0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4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3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0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57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93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4759" y="5090378"/>
            <a:ext cx="12210495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4759" y="3357523"/>
            <a:ext cx="12210495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6742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348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022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469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8371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8204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45719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939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18264" y="1848380"/>
            <a:ext cx="6344669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02355" y="1848380"/>
            <a:ext cx="6344669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8264" y="1773198"/>
            <a:ext cx="634716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6742" indent="0">
              <a:buNone/>
              <a:defRPr sz="2800" b="1"/>
            </a:lvl2pPr>
            <a:lvl3pPr marL="1273485" indent="0">
              <a:buNone/>
              <a:defRPr sz="2500" b="1"/>
            </a:lvl3pPr>
            <a:lvl4pPr marL="1910227" indent="0">
              <a:buNone/>
              <a:defRPr sz="2200" b="1"/>
            </a:lvl4pPr>
            <a:lvl5pPr marL="2546970" indent="0">
              <a:buNone/>
              <a:defRPr sz="2200" b="1"/>
            </a:lvl5pPr>
            <a:lvl6pPr marL="3183712" indent="0">
              <a:buNone/>
              <a:defRPr sz="2200" b="1"/>
            </a:lvl6pPr>
            <a:lvl7pPr marL="3820455" indent="0">
              <a:buNone/>
              <a:defRPr sz="2200" b="1"/>
            </a:lvl7pPr>
            <a:lvl8pPr marL="4457197" indent="0">
              <a:buNone/>
              <a:defRPr sz="2200" b="1"/>
            </a:lvl8pPr>
            <a:lvl9pPr marL="509394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8264" y="2512182"/>
            <a:ext cx="6347164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297367" y="1773198"/>
            <a:ext cx="6349657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6742" indent="0">
              <a:buNone/>
              <a:defRPr sz="2800" b="1"/>
            </a:lvl2pPr>
            <a:lvl3pPr marL="1273485" indent="0">
              <a:buNone/>
              <a:defRPr sz="2500" b="1"/>
            </a:lvl3pPr>
            <a:lvl4pPr marL="1910227" indent="0">
              <a:buNone/>
              <a:defRPr sz="2200" b="1"/>
            </a:lvl4pPr>
            <a:lvl5pPr marL="2546970" indent="0">
              <a:buNone/>
              <a:defRPr sz="2200" b="1"/>
            </a:lvl5pPr>
            <a:lvl6pPr marL="3183712" indent="0">
              <a:buNone/>
              <a:defRPr sz="2200" b="1"/>
            </a:lvl6pPr>
            <a:lvl7pPr marL="3820455" indent="0">
              <a:buNone/>
              <a:defRPr sz="2200" b="1"/>
            </a:lvl7pPr>
            <a:lvl8pPr marL="4457197" indent="0">
              <a:buNone/>
              <a:defRPr sz="2200" b="1"/>
            </a:lvl8pPr>
            <a:lvl9pPr marL="509394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297367" y="2512182"/>
            <a:ext cx="6349657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8265" y="315398"/>
            <a:ext cx="4726081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16429" y="315399"/>
            <a:ext cx="8030595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18265" y="1657674"/>
            <a:ext cx="4726081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36742" indent="0">
              <a:buNone/>
              <a:defRPr sz="1700"/>
            </a:lvl2pPr>
            <a:lvl3pPr marL="1273485" indent="0">
              <a:buNone/>
              <a:defRPr sz="1400"/>
            </a:lvl3pPr>
            <a:lvl4pPr marL="1910227" indent="0">
              <a:buNone/>
              <a:defRPr sz="1300"/>
            </a:lvl4pPr>
            <a:lvl5pPr marL="2546970" indent="0">
              <a:buNone/>
              <a:defRPr sz="1300"/>
            </a:lvl5pPr>
            <a:lvl6pPr marL="3183712" indent="0">
              <a:buNone/>
              <a:defRPr sz="1300"/>
            </a:lvl6pPr>
            <a:lvl7pPr marL="3820455" indent="0">
              <a:buNone/>
              <a:defRPr sz="1300"/>
            </a:lvl7pPr>
            <a:lvl8pPr marL="4457197" indent="0">
              <a:buNone/>
              <a:defRPr sz="1300"/>
            </a:lvl8pPr>
            <a:lvl9pPr marL="509394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15697" y="5545137"/>
            <a:ext cx="8619173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15697" y="707812"/>
            <a:ext cx="8619173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6742" indent="0">
              <a:buNone/>
              <a:defRPr sz="3900"/>
            </a:lvl2pPr>
            <a:lvl3pPr marL="1273485" indent="0">
              <a:buNone/>
              <a:defRPr sz="3300"/>
            </a:lvl3pPr>
            <a:lvl4pPr marL="1910227" indent="0">
              <a:buNone/>
              <a:defRPr sz="2800"/>
            </a:lvl4pPr>
            <a:lvl5pPr marL="2546970" indent="0">
              <a:buNone/>
              <a:defRPr sz="2800"/>
            </a:lvl5pPr>
            <a:lvl6pPr marL="3183712" indent="0">
              <a:buNone/>
              <a:defRPr sz="2800"/>
            </a:lvl6pPr>
            <a:lvl7pPr marL="3820455" indent="0">
              <a:buNone/>
              <a:defRPr sz="2800"/>
            </a:lvl7pPr>
            <a:lvl8pPr marL="4457197" indent="0">
              <a:buNone/>
              <a:defRPr sz="2800"/>
            </a:lvl8pPr>
            <a:lvl9pPr marL="5093940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15697" y="6199772"/>
            <a:ext cx="861917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36742" indent="0">
              <a:buNone/>
              <a:defRPr sz="1700"/>
            </a:lvl2pPr>
            <a:lvl3pPr marL="1273485" indent="0">
              <a:buNone/>
              <a:defRPr sz="1400"/>
            </a:lvl3pPr>
            <a:lvl4pPr marL="1910227" indent="0">
              <a:buNone/>
              <a:defRPr sz="1300"/>
            </a:lvl4pPr>
            <a:lvl5pPr marL="2546970" indent="0">
              <a:buNone/>
              <a:defRPr sz="1300"/>
            </a:lvl5pPr>
            <a:lvl6pPr marL="3183712" indent="0">
              <a:buNone/>
              <a:defRPr sz="1300"/>
            </a:lvl6pPr>
            <a:lvl7pPr marL="3820455" indent="0">
              <a:buNone/>
              <a:defRPr sz="1300"/>
            </a:lvl7pPr>
            <a:lvl8pPr marL="4457197" indent="0">
              <a:buNone/>
              <a:defRPr sz="1300"/>
            </a:lvl8pPr>
            <a:lvl9pPr marL="509394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14834" y="317233"/>
            <a:ext cx="3232190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18264" y="317233"/>
            <a:ext cx="9457148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7398" y="2460840"/>
            <a:ext cx="12210495" cy="1698015"/>
          </a:xfrm>
          <a:prstGeom prst="rect">
            <a:avLst/>
          </a:prstGeom>
        </p:spPr>
        <p:txBody>
          <a:bodyPr lIns="127325" tIns="63663" rIns="127325" bIns="63663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54793" y="4488921"/>
            <a:ext cx="10055702" cy="2024415"/>
          </a:xfrm>
          <a:prstGeom prst="rect">
            <a:avLst/>
          </a:prstGeom>
        </p:spPr>
        <p:txBody>
          <a:bodyPr lIns="127325" tIns="63663" rIns="127325" bIns="63663"/>
          <a:lstStyle>
            <a:lvl1pPr marL="0" indent="0" algn="ctr">
              <a:buNone/>
              <a:defRPr/>
            </a:lvl1pPr>
            <a:lvl2pPr marL="636627" indent="0" algn="ctr">
              <a:buNone/>
              <a:defRPr/>
            </a:lvl2pPr>
            <a:lvl3pPr marL="1273255" indent="0" algn="ctr">
              <a:buNone/>
              <a:defRPr/>
            </a:lvl3pPr>
            <a:lvl4pPr marL="1909882" indent="0" algn="ctr">
              <a:buNone/>
              <a:defRPr/>
            </a:lvl4pPr>
            <a:lvl5pPr marL="2546510" indent="0" algn="ctr">
              <a:buNone/>
              <a:defRPr/>
            </a:lvl5pPr>
            <a:lvl6pPr marL="3183137" indent="0" algn="ctr">
              <a:buNone/>
              <a:defRPr/>
            </a:lvl6pPr>
            <a:lvl7pPr marL="3819765" indent="0" algn="ctr">
              <a:buNone/>
              <a:defRPr/>
            </a:lvl7pPr>
            <a:lvl8pPr marL="4456392" indent="0" algn="ctr">
              <a:buNone/>
              <a:defRPr/>
            </a:lvl8pPr>
            <a:lvl9pPr marL="509302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18265" y="317232"/>
            <a:ext cx="12928759" cy="1320271"/>
          </a:xfrm>
          <a:prstGeom prst="rect">
            <a:avLst/>
          </a:prstGeom>
        </p:spPr>
        <p:txBody>
          <a:bodyPr vert="horz" lIns="127348" tIns="63674" rIns="127348" bIns="6367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8265" y="1848380"/>
            <a:ext cx="12928759" cy="5227906"/>
          </a:xfrm>
          <a:prstGeom prst="rect">
            <a:avLst/>
          </a:prstGeom>
        </p:spPr>
        <p:txBody>
          <a:bodyPr vert="horz" lIns="127348" tIns="63674" rIns="127348" bIns="6367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18264" y="7342173"/>
            <a:ext cx="3351901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FEA94-D3B4-4C55-A6F0-D4B7AF1BB60F}" type="datetimeFigureOut">
              <a:rPr lang="es-AR" smtClean="0"/>
              <a:pPr/>
              <a:t>27/8/2018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08140" y="7342173"/>
            <a:ext cx="4549008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295123" y="7342173"/>
            <a:ext cx="3351901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D02B4-1472-4923-96C4-591E11A6161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3485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7557" indent="-477557" algn="l" defTabSz="1273485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4706" indent="-397964" algn="l" defTabSz="1273485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1856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28599" indent="-318371" algn="l" defTabSz="12734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65341" indent="-318371" algn="l" defTabSz="1273485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2083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38826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5568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12311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74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348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022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697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371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045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719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394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18264" y="7213813"/>
            <a:ext cx="3351901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48" tIns="63674" rIns="127348" bIns="63674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674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3485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0227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46970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7557" indent="-477557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4706" indent="-397964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1856" indent="-318371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28599" indent="-31837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65341" indent="-31837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2083" indent="-31837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38826" indent="-31837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75568" indent="-31837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12311" indent="-31837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74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348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022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697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371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045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719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394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OMBON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365288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73932" y="3672780"/>
            <a:ext cx="7848871" cy="2206083"/>
          </a:xfrm>
          <a:prstGeom prst="rect">
            <a:avLst/>
          </a:prstGeom>
          <a:noFill/>
        </p:spPr>
        <p:txBody>
          <a:bodyPr wrap="square" lIns="127348" tIns="63674" rIns="127348" bIns="63674" rtlCol="0">
            <a:spAutoFit/>
          </a:bodyPr>
          <a:lstStyle/>
          <a:p>
            <a:pPr algn="ctr"/>
            <a:r>
              <a:rPr lang="es-AR" sz="4500" dirty="0">
                <a:solidFill>
                  <a:schemeClr val="bg1"/>
                </a:solidFill>
                <a:latin typeface="Lucida Calligraphy" pitchFamily="66" charset="0"/>
              </a:rPr>
              <a:t>La dulzura de un </a:t>
            </a:r>
          </a:p>
          <a:p>
            <a:pPr algn="ctr"/>
            <a:r>
              <a:rPr lang="es-AR" sz="4500" dirty="0" smtClean="0">
                <a:solidFill>
                  <a:schemeClr val="bg1"/>
                </a:solidFill>
                <a:latin typeface="Lucida Calligraphy" pitchFamily="66" charset="0"/>
              </a:rPr>
              <a:t>“te </a:t>
            </a:r>
            <a:r>
              <a:rPr lang="es-AR" sz="4500" dirty="0">
                <a:solidFill>
                  <a:schemeClr val="bg1"/>
                </a:solidFill>
                <a:latin typeface="Lucida Calligraphy" pitchFamily="66" charset="0"/>
              </a:rPr>
              <a:t>quiero</a:t>
            </a:r>
            <a:r>
              <a:rPr lang="es-AR" sz="4500" dirty="0" smtClean="0">
                <a:solidFill>
                  <a:schemeClr val="bg1"/>
                </a:solidFill>
                <a:latin typeface="Lucida Calligraphy" pitchFamily="66" charset="0"/>
              </a:rPr>
              <a:t>...”</a:t>
            </a:r>
            <a:r>
              <a:rPr lang="es-AR" sz="4500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4500" dirty="0">
                <a:solidFill>
                  <a:schemeClr val="bg1"/>
                </a:solidFill>
                <a:latin typeface="Lucida Calligraphy" pitchFamily="66" charset="0"/>
              </a:rPr>
            </a:br>
            <a:endParaRPr lang="es-AR" sz="45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94612" y="4968924"/>
            <a:ext cx="5378660" cy="513312"/>
          </a:xfrm>
          <a:prstGeom prst="rect">
            <a:avLst/>
          </a:prstGeom>
          <a:noFill/>
        </p:spPr>
        <p:txBody>
          <a:bodyPr wrap="square" lIns="127348" tIns="63674" rIns="127348" bIns="63674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Ninfa Duarte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38228" y="6625108"/>
            <a:ext cx="1080120" cy="73644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34372" y="6913140"/>
            <a:ext cx="31683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3000">
    <p:split orient="vert"/>
    <p:sndAc>
      <p:stSnd>
        <p:snd r:embed="rId2" name="Amor Mio - Ernesto Cortazar (Relax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CHICA SENTADA EN RO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V="1">
            <a:off x="0" y="0"/>
            <a:ext cx="14365287" cy="7921625"/>
          </a:xfrm>
          <a:prstGeom prst="rect">
            <a:avLst/>
          </a:prstGeom>
        </p:spPr>
      </p:pic>
      <p:pic>
        <p:nvPicPr>
          <p:cNvPr id="12" name="11 Imagen" descr="ALE AMANECER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4365288" cy="7921624"/>
          </a:xfrm>
          <a:prstGeom prst="rect">
            <a:avLst/>
          </a:prstGeom>
        </p:spPr>
      </p:pic>
      <p:pic>
        <p:nvPicPr>
          <p:cNvPr id="5" name="4 Imagen" descr="DAMA ESPALDA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876" y="149829"/>
            <a:ext cx="13825536" cy="77717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8046740" y="1944588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Tengo en el alma el eco de un "te quiero"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extendido y tibio, que intenta despertar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los latidos de un corazón yerto.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046740" y="2736676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Estás en alguna parte de nuestro mundo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soñando quien sabe que </a:t>
            </a:r>
            <a:r>
              <a:rPr lang="es-AR" sz="1600" dirty="0" err="1" smtClean="0">
                <a:latin typeface="Lucida Calligraphy" pitchFamily="66" charset="0"/>
              </a:rPr>
              <a:t>acaheceres</a:t>
            </a:r>
            <a:r>
              <a:rPr lang="es-AR" sz="1600" dirty="0" smtClean="0">
                <a:latin typeface="Lucida Calligraphy" pitchFamily="66" charset="0"/>
              </a:rPr>
              <a:t>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046740" y="3312740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vegetando días interminablemente callados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046740" y="3672780"/>
            <a:ext cx="5328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repitiendo noches vacías de quereres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046740" y="4032820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y suspirando amores de otro tiempo...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77988" y="662510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9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000"/>
                            </p:stCondLst>
                            <p:childTnLst>
                              <p:par>
                                <p:cTn id="31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ird nest on the ground Foto de archivo - 898755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365288" cy="792162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flipH="1">
            <a:off x="2691859" y="5689004"/>
            <a:ext cx="4562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El nido, callado vive en ausencia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718148" y="6049044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del ave nocturna perdida en la bruma,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646140" y="6409084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con su cantar agorero, serenata de vientos.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AVE AMANECER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14365288" cy="7921625"/>
          </a:xfrm>
          <a:prstGeom prst="rect">
            <a:avLst/>
          </a:prstGeom>
        </p:spPr>
      </p:pic>
      <p:pic>
        <p:nvPicPr>
          <p:cNvPr id="6" name="5 Imagen" descr="AVE PUESTA DE SO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392820" cy="793505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1924" y="2016596"/>
            <a:ext cx="5184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Lleva en su pico el susurro de su voz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73932" y="2376636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quebrada por la añoranza de un imposible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73932" y="2808684"/>
            <a:ext cx="4968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que trató de amar y no se </a:t>
            </a:r>
            <a:r>
              <a:rPr lang="es-AR" sz="1600" dirty="0" err="1" smtClean="0">
                <a:latin typeface="Lucida Calligraphy" pitchFamily="66" charset="0"/>
              </a:rPr>
              <a:t>dió</a:t>
            </a:r>
            <a:r>
              <a:rPr lang="es-AR" sz="1600" dirty="0" smtClean="0">
                <a:latin typeface="Lucida Calligraphy" pitchFamily="66" charset="0"/>
              </a:rPr>
              <a:t>...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01924" y="3240732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La única </a:t>
            </a:r>
            <a:r>
              <a:rPr lang="es-AR" sz="1600" dirty="0" err="1" smtClean="0">
                <a:latin typeface="Lucida Calligraphy" pitchFamily="66" charset="0"/>
              </a:rPr>
              <a:t>fantasia</a:t>
            </a:r>
            <a:r>
              <a:rPr lang="es-AR" sz="1600" dirty="0" smtClean="0">
                <a:latin typeface="Lucida Calligraphy" pitchFamily="66" charset="0"/>
              </a:rPr>
              <a:t> que aún te acompaña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01924" y="3600772"/>
            <a:ext cx="5328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va ligada a sus alas andariegas de trinares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29916" y="4032820"/>
            <a:ext cx="53285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desde el inicio de este poema, aferrado a ti.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2655252" y="5544988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PAREJA BE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69658"/>
            <a:ext cx="14365288" cy="8191283"/>
          </a:xfrm>
          <a:prstGeom prst="rect">
            <a:avLst/>
          </a:prstGeom>
        </p:spPr>
      </p:pic>
      <p:pic>
        <p:nvPicPr>
          <p:cNvPr id="3" name="2 Imagen" descr="PAREJA BESO 8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0" y="-188592"/>
            <a:ext cx="14365288" cy="812574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89956" y="1512540"/>
            <a:ext cx="540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Anhelando la magia de tenerte otra vez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61964" y="1800572"/>
            <a:ext cx="5184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en mis atardeceres lejanos, soñando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89956" y="2088604"/>
            <a:ext cx="4608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con infinita ternura de lirios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89956" y="2448644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libando de tus labios toda la dulzura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17948" y="2808684"/>
            <a:ext cx="42484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de un "te quiero"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871276" y="0"/>
            <a:ext cx="1494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6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JARRON FLORES VENT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3932" y="216396"/>
            <a:ext cx="13033448" cy="73427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05980" y="5616996"/>
            <a:ext cx="1353312" cy="20017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2574132" y="6985148"/>
            <a:ext cx="11521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43084" y="7129164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36528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325" tIns="63663" rIns="127325" bIns="63663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36528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325" tIns="63663" rIns="127325" bIns="6366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2479" y="0"/>
            <a:ext cx="766148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2"/>
            <a:ext cx="14365288" cy="3298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325" tIns="63663" rIns="127325" bIns="63663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95661" y="5457121"/>
            <a:ext cx="4189876" cy="224453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325" tIns="63663" rIns="127325" bIns="63663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58594" y="4840993"/>
            <a:ext cx="3711033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44669" y="5633155"/>
            <a:ext cx="191537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3797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3797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3797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3797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181</Words>
  <Application>Microsoft Office PowerPoint</Application>
  <PresentationFormat>Personalizado</PresentationFormat>
  <Paragraphs>31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6</cp:revision>
  <dcterms:created xsi:type="dcterms:W3CDTF">2018-08-16T14:53:45Z</dcterms:created>
  <dcterms:modified xsi:type="dcterms:W3CDTF">2018-08-27T13:59:25Z</dcterms:modified>
</cp:coreProperties>
</file>