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66" r:id="rId3"/>
    <p:sldId id="269" r:id="rId4"/>
    <p:sldId id="268" r:id="rId5"/>
    <p:sldId id="270" r:id="rId6"/>
    <p:sldId id="271" r:id="rId7"/>
    <p:sldId id="256" r:id="rId8"/>
    <p:sldId id="257" r:id="rId9"/>
    <p:sldId id="272" r:id="rId10"/>
    <p:sldId id="275" r:id="rId11"/>
    <p:sldId id="273" r:id="rId12"/>
    <p:sldId id="274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6Lx3yub+jr1LAvrHvBXyw==" hashData="VWYtGM3SOODXcgpJ8tM52ZiR3oqtZQ7YbhaHItefQwhhm0rKDyReHtyITvPCsfnzZ6VfYulKq6egaKcyngotT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800000"/>
    <a:srgbClr val="42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040272-27CB-4A50-8A24-381A9CB338DA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2A0B72-2ED0-4B01-BC5B-03AED00A3FB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4972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2A0B72-2ED0-4B01-BC5B-03AED00A3FB6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4345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2906-6466-4D73-B8E1-D9F4B6775FBD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2F322-15F5-4DED-9088-C907D20480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0433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2906-6466-4D73-B8E1-D9F4B6775FBD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2F322-15F5-4DED-9088-C907D20480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6894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2906-6466-4D73-B8E1-D9F4B6775FBD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2F322-15F5-4DED-9088-C907D20480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8861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2906-6466-4D73-B8E1-D9F4B6775FBD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2F322-15F5-4DED-9088-C907D20480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7988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2906-6466-4D73-B8E1-D9F4B6775FBD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2F322-15F5-4DED-9088-C907D20480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2545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2906-6466-4D73-B8E1-D9F4B6775FBD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2F322-15F5-4DED-9088-C907D20480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8236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2906-6466-4D73-B8E1-D9F4B6775FBD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2F322-15F5-4DED-9088-C907D20480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2668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2906-6466-4D73-B8E1-D9F4B6775FBD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2F322-15F5-4DED-9088-C907D20480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4747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2906-6466-4D73-B8E1-D9F4B6775FBD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2F322-15F5-4DED-9088-C907D20480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97240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2906-6466-4D73-B8E1-D9F4B6775FBD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2F322-15F5-4DED-9088-C907D20480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6793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F2906-6466-4D73-B8E1-D9F4B6775FBD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32F322-15F5-4DED-9088-C907D20480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05042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10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F2906-6466-4D73-B8E1-D9F4B6775FBD}" type="datetimeFigureOut">
              <a:rPr lang="es-ES" smtClean="0"/>
              <a:t>09/04/2015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32F322-15F5-4DED-9088-C907D20480C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3206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990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pt-br.tinypic.com/" TargetMode="External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no mostr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1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82389" y="4410635"/>
            <a:ext cx="120709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dirty="0">
                <a:solidFill>
                  <a:srgbClr val="FF000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Monotype Corsiva" panose="03010101010201010101" pitchFamily="66" charset="0"/>
              </a:rPr>
              <a:t>L</a:t>
            </a:r>
            <a:r>
              <a:rPr lang="es-ES" sz="7200" dirty="0" smtClean="0">
                <a:solidFill>
                  <a:srgbClr val="FF000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Monotype Corsiva" panose="03010101010201010101" pitchFamily="66" charset="0"/>
              </a:rPr>
              <a:t>a Distancia Nunca Nos Separará</a:t>
            </a:r>
            <a:endParaRPr lang="es-ES" sz="8000" dirty="0" smtClean="0">
              <a:solidFill>
                <a:srgbClr val="FF0000"/>
              </a:solidFill>
              <a:effectLst>
                <a:glow rad="101600">
                  <a:schemeClr val="accent4">
                    <a:lumMod val="20000"/>
                    <a:lumOff val="80000"/>
                    <a:alpha val="60000"/>
                  </a:schemeClr>
                </a:glow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es-ES" dirty="0" smtClean="0"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A</a:t>
            </a:r>
            <a:endParaRPr lang="es-ES" dirty="0"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814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sndAc>
          <p:stSnd>
            <p:snd r:embed="rId2" name="Esta tarde vi llover   Richard Clayderman.wav"/>
          </p:stSnd>
        </p:sndAc>
      </p:transition>
    </mc:Choice>
    <mc:Fallback xmlns="">
      <p:transition spd="slow" advTm="8000">
        <p:sndAc>
          <p:stSnd>
            <p:snd r:embed="rId4" name="Esta tarde vi llover   Richard Clayderma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blog.aufeminin.com/blog/D20070913/91147_811118721_x1padjul8hnfke6ouxq1trqgx3_H030439_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09282" y="5983650"/>
            <a:ext cx="10488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Cuando dos almas se juntan en una, ni la misma distancia las separará, </a:t>
            </a:r>
            <a:endParaRPr lang="es-ES" sz="32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Picture 2" descr="http://www.shoshan.cl/images/disenos/FondosFS/tu_amor_en_la_distanc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543"/>
            <a:ext cx="12192000" cy="693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9069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crush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photos1.blogger.com/blogger/2326/3224/400/dese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881282" y="5486400"/>
            <a:ext cx="73107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Dos almas juntas en un solo corazón latirán  se unirán y en un sueño profundo  se unirán.</a:t>
            </a:r>
            <a:endParaRPr lang="es-ES" sz="32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2" descr="http://www.shoshan.cl/images/disenos/FondosFS/tu_amor_en_la_distanc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167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18000">
        <p15:prstTrans prst="crush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657600" y="4814478"/>
            <a:ext cx="84044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glow rad="127000">
                    <a:srgbClr val="002060"/>
                  </a:glow>
                </a:effectLst>
                <a:latin typeface="Monotype Corsiva" panose="03010101010201010101" pitchFamily="66" charset="0"/>
              </a:rPr>
              <a:t>Talvez mis labios nunca rocen tu piel, así  mis pensamientos serán mas dulces que la miel, no abra discusiones frente a frente eso hará que nos amemos más y más hasta la muerte.</a:t>
            </a:r>
            <a:endParaRPr lang="es-ES" sz="2800" b="1" dirty="0">
              <a:solidFill>
                <a:schemeClr val="bg1"/>
              </a:solidFill>
              <a:effectLst>
                <a:glow rad="127000">
                  <a:srgbClr val="00206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2" descr="http://www.shoshan.cl/images/disenos/FondosFS/tu_amor_en_la_distanc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543"/>
            <a:ext cx="12192000" cy="693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8866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9000">
        <p15:prstTrans prst="crush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p0.fotolog.com/photo/0/13/103/perro_maky/1248759842357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88258" y="5770232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Imposible será ver juntos las estrellas, imposible en la lejanía poder besarla y estrecharla entre mis brazos. Imposible también que nuestro amor muera en mil pedazos,</a:t>
            </a:r>
            <a:endParaRPr lang="es-ES" sz="2800" b="1" dirty="0">
              <a:solidFill>
                <a:schemeClr val="bg1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2" descr="http://www.shoshan.cl/images/disenos/FondosFS/tu_amor_en_la_distanc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93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032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18000">
        <p15:prstTrans prst="crush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-c-A0bSoLOk4/U8w9lr_sNII/AAAAAAAAa_o/Sn5Yv8SmpBs/s1600/3062678063_1_3_jur8BVt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133350" y="5351929"/>
            <a:ext cx="93199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00B0F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Quisiera que tu vida fuera agua que cae del cielo, tomándome gota a gota todos tus anhelos, suplicando al Dios eterno, que vuelva tu corazón cada día más tierno</a:t>
            </a:r>
            <a:r>
              <a:rPr lang="es-ES" b="1" dirty="0" smtClean="0">
                <a:solidFill>
                  <a:srgbClr val="00B0F0"/>
                </a:solidFill>
                <a:effectLst>
                  <a:glow rad="101600">
                    <a:srgbClr val="0000FF">
                      <a:alpha val="60000"/>
                    </a:srgbClr>
                  </a:glow>
                </a:effectLst>
              </a:rPr>
              <a:t>.</a:t>
            </a:r>
            <a:endParaRPr lang="es-ES" b="1" dirty="0">
              <a:solidFill>
                <a:srgbClr val="00B0F0"/>
              </a:solidFill>
              <a:effectLst>
                <a:glow rad="101600">
                  <a:srgbClr val="0000FF">
                    <a:alpha val="60000"/>
                  </a:srgbClr>
                </a:glow>
              </a:effectLst>
            </a:endParaRPr>
          </a:p>
        </p:txBody>
      </p:sp>
      <p:pic>
        <p:nvPicPr>
          <p:cNvPr id="7" name="Picture 2" descr="http://www.shoshan.cl/images/disenos/FondosFS/tu_amor_en_la_distanc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609" y="-79543"/>
            <a:ext cx="12318609" cy="693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744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22000">
        <p15:prstTrans prst="crush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674.photobucket.com/albums/vv104/papajumed/respir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52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09282" y="4156533"/>
            <a:ext cx="540571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 smtClean="0"/>
          </a:p>
          <a:p>
            <a:r>
              <a:rPr lang="es-ES" sz="2800" b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Será que en esta lejanía, necesito saber que será de ti día a día , necesito saber si tú sufrías, y si es así mejor miénteme y dime que reías. </a:t>
            </a:r>
            <a:endParaRPr lang="es-ES" sz="2800" b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Picture 2" descr="http://www.shoshan.cl/images/disenos/FondosFS/tu_amor_en_la_distanc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93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9668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22000">
        <p15:prstTrans prst="crush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i164.photobucket.com/albums/u8/karlitag_2007/Imagenes/Pk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370727" y="407963"/>
            <a:ext cx="305098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FF0066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Así sabré que tu lejanía es mi cercanía, </a:t>
            </a:r>
          </a:p>
          <a:p>
            <a:pPr lvl="0" algn="ctr"/>
            <a:r>
              <a:rPr lang="es-ES" sz="2800" b="1" dirty="0" smtClean="0">
                <a:solidFill>
                  <a:srgbClr val="FF0066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Que </a:t>
            </a:r>
            <a:r>
              <a:rPr lang="es-ES" sz="2800" b="1" dirty="0">
                <a:solidFill>
                  <a:srgbClr val="FF0066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tu felicidad </a:t>
            </a:r>
            <a:endParaRPr lang="es-ES" sz="2800" b="1" dirty="0" smtClean="0">
              <a:solidFill>
                <a:srgbClr val="FF0066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  <a:p>
            <a:pPr lvl="0" algn="ctr"/>
            <a:r>
              <a:rPr lang="es-ES" sz="2800" b="1" dirty="0" smtClean="0">
                <a:solidFill>
                  <a:srgbClr val="FF0066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me  da tranquilidad, que tu tristeza es  solo</a:t>
            </a:r>
          </a:p>
          <a:p>
            <a:pPr lvl="0" algn="ctr"/>
            <a:r>
              <a:rPr lang="es-ES" sz="2800" b="1" dirty="0" smtClean="0">
                <a:solidFill>
                  <a:srgbClr val="FF0066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soledad, y que nuestro amor es la vida misma</a:t>
            </a:r>
          </a:p>
          <a:p>
            <a:pPr lvl="0" algn="ctr"/>
            <a:r>
              <a:rPr lang="es-ES" sz="2800" b="1" dirty="0" smtClean="0">
                <a:solidFill>
                  <a:srgbClr val="FF0066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en la eternidad.</a:t>
            </a:r>
            <a:endParaRPr lang="es-ES" sz="2800" b="1" dirty="0">
              <a:solidFill>
                <a:srgbClr val="FF0066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Picture 2" descr="http://www.shoshan.cl/images/disenos/FondosFS/tu_amor_en_la_distanc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972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411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20000">
        <p15:prstTrans prst="crush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shoshan.cl/images/disenos/FondosFS/tu_amor_en_la_distanci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49"/>
          <a:stretch/>
        </p:blipFill>
        <p:spPr bwMode="auto">
          <a:xfrm>
            <a:off x="0" y="0"/>
            <a:ext cx="6051175" cy="693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shoshan.cl/images/disenos/FondosFS/tu_amor_en_la_distanci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49"/>
          <a:stretch/>
        </p:blipFill>
        <p:spPr bwMode="auto">
          <a:xfrm flipH="1">
            <a:off x="6051174" y="0"/>
            <a:ext cx="6140825" cy="693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esultado de imagen para pergaminos de amor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DF8"/>
              </a:clrFrom>
              <a:clrTo>
                <a:srgbClr val="FEFDF8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742" y="239239"/>
            <a:ext cx="10179424" cy="6459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>
            <a:off x="1816474" y="1668727"/>
            <a:ext cx="4276165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Cuando dos almas se juntan en una,</a:t>
            </a:r>
            <a:b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ni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la misma distancia las </a:t>
            </a: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separara.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/>
            </a:r>
            <a:b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Dos almas juntas en un solo corazón latirán,</a:t>
            </a:r>
            <a:b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y en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un sueño profundo se unirán.</a:t>
            </a:r>
            <a:b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Tal vez mis labios nunca rocen tu piel,</a:t>
            </a:r>
            <a:b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así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mis pensamientos serán mas dulces que la </a:t>
            </a: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miel, No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abra </a:t>
            </a: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discusiones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frente a frente,</a:t>
            </a:r>
            <a:b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eso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hará que nos amemos </a:t>
            </a: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más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y más hasta la </a:t>
            </a: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muerte. Imposible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será ver juntos las estrellas,</a:t>
            </a:r>
            <a:b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imposible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en la lejanía poder besarla a ella,</a:t>
            </a:r>
            <a:b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imposible </a:t>
            </a: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estrecharla 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entre mis </a:t>
            </a: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brazos.</a:t>
            </a: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/>
            </a:r>
            <a:b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es-ES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Pero imposible también, que nuestro amor se muera en mil pedazos</a:t>
            </a:r>
            <a:r>
              <a:rPr lang="es-ES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.</a:t>
            </a:r>
            <a:br>
              <a:rPr lang="es-ES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endParaRPr lang="es-ES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127377" y="1668727"/>
            <a:ext cx="421341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Quisiera que tu vida fuera agua que cae del cielo, tomándome gota a gota todos tus anhelos, suplicándole al Dios eterno,</a:t>
            </a:r>
            <a:b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que vuelva tu corazón cada día más tierno. Será que en esta lejanía, necesito saber que será de ti día a día, necesito saber si tu sufrías. Y si es así mejor miénteme y dime que reías. Así sabré que tu lejanía es mi cercanía, que tu felicidad me da tranquilidad,</a:t>
            </a:r>
            <a:b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que tu tristeza es solo soledad,</a:t>
            </a:r>
            <a:b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y que nuestro amor es la vida misma </a:t>
            </a:r>
          </a:p>
          <a:p>
            <a:r>
              <a:rPr lang="es-ES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en la eternidad.</a:t>
            </a:r>
          </a:p>
          <a:p>
            <a:endParaRPr lang="es-ES" sz="2000" b="1" dirty="0">
              <a:solidFill>
                <a:srgbClr val="002060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3384178" y="90232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dirty="0">
                <a:solidFill>
                  <a:srgbClr val="8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Monotype Corsiva" panose="03010101010201010101" pitchFamily="66" charset="0"/>
              </a:rPr>
              <a:t>La Distancia Nunca Nos Separará</a:t>
            </a:r>
          </a:p>
          <a:p>
            <a:endParaRPr lang="es-ES" dirty="0"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1036" name="Picture 12" descr="https://s-media-cache-ak0.pinimg.com/originals/fa/90/36/fa9036e31d74caa46a51376ec6e2b2f1.jpg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1252">
            <a:off x="9091926" y="4125995"/>
            <a:ext cx="1642710" cy="2310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474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28000">
        <p15:prstTrans prst="crush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upo 16"/>
          <p:cNvGrpSpPr/>
          <p:nvPr/>
        </p:nvGrpSpPr>
        <p:grpSpPr>
          <a:xfrm>
            <a:off x="-359768" y="-159509"/>
            <a:ext cx="12823927" cy="7150710"/>
            <a:chOff x="-359768" y="-159509"/>
            <a:chExt cx="12823927" cy="7150710"/>
          </a:xfrm>
        </p:grpSpPr>
        <p:grpSp>
          <p:nvGrpSpPr>
            <p:cNvPr id="2" name="Grupo 1"/>
            <p:cNvGrpSpPr/>
            <p:nvPr/>
          </p:nvGrpSpPr>
          <p:grpSpPr>
            <a:xfrm>
              <a:off x="-359768" y="-159509"/>
              <a:ext cx="12823927" cy="7150710"/>
              <a:chOff x="-391223" y="-151516"/>
              <a:chExt cx="12823927" cy="7150710"/>
            </a:xfrm>
          </p:grpSpPr>
          <p:pic>
            <p:nvPicPr>
              <p:cNvPr id="3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91223" y="5334792"/>
                <a:ext cx="12583223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-141434" y="-7993"/>
                <a:ext cx="12574138" cy="15128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7633125" y="2468041"/>
                <a:ext cx="7150710" cy="19115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" name="Picture 11" descr="Image and video hosting by TinyPic">
                <a:hlinkClick r:id="rId3"/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-2403916" y="2262481"/>
                <a:ext cx="6847683" cy="23227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7" name="Picture 2" descr="http://radioguadalupe.org/wp-content/uploads/2009/01/rosas.gif"/>
            <p:cNvPicPr>
              <a:picLocks noChangeAspect="1" noChangeArrowheads="1" noCrop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8423" y="825195"/>
              <a:ext cx="3811040" cy="3834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30790" y="1555760"/>
              <a:ext cx="1325625" cy="1427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8" descr="C:\Documents and Settings\Servidor\Mis documentos\besos-mariposa-labios-gif.gif"/>
            <p:cNvPicPr>
              <a:picLocks noChangeAspect="1" noChangeArrowheads="1" noCrop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6422" y="1555760"/>
              <a:ext cx="1683575" cy="1522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" name="Grupo 13"/>
            <p:cNvGrpSpPr/>
            <p:nvPr/>
          </p:nvGrpSpPr>
          <p:grpSpPr>
            <a:xfrm>
              <a:off x="9419969" y="4310836"/>
              <a:ext cx="1191483" cy="1407009"/>
              <a:chOff x="8054116" y="4550394"/>
              <a:chExt cx="1485118" cy="1980158"/>
            </a:xfrm>
          </p:grpSpPr>
          <p:pic>
            <p:nvPicPr>
              <p:cNvPr id="15" name="Picture 4" descr="http://www.drogbaster.it/Gif_glitter_amore.gif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054116" y="4550394"/>
                <a:ext cx="1485118" cy="198015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6" name="CuadroTexto 15"/>
              <p:cNvSpPr txBox="1"/>
              <p:nvPr/>
            </p:nvSpPr>
            <p:spPr>
              <a:xfrm rot="19594092">
                <a:off x="8333974" y="5345554"/>
                <a:ext cx="925399" cy="3898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ES" sz="1200" b="1" dirty="0">
                    <a:solidFill>
                      <a:srgbClr val="FFFF00"/>
                    </a:solidFill>
                    <a:latin typeface="Monotype Corsiva" panose="03010101010201010101" pitchFamily="66" charset="0"/>
                  </a:rPr>
                  <a:t>Amore</a:t>
                </a:r>
              </a:p>
            </p:txBody>
          </p:sp>
        </p:grpSp>
      </p:grpSp>
      <p:sp>
        <p:nvSpPr>
          <p:cNvPr id="8" name="CuadroTexto 7"/>
          <p:cNvSpPr txBox="1"/>
          <p:nvPr/>
        </p:nvSpPr>
        <p:spPr>
          <a:xfrm>
            <a:off x="5153542" y="4310834"/>
            <a:ext cx="35900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800000"/>
                </a:solidFill>
                <a:latin typeface="Monotype Corsiva" panose="03010101010201010101" pitchFamily="66" charset="0"/>
              </a:rPr>
              <a:t>Diseño : Amore</a:t>
            </a:r>
          </a:p>
          <a:p>
            <a:r>
              <a:rPr lang="es-ES" b="1" dirty="0" smtClean="0">
                <a:solidFill>
                  <a:srgbClr val="800000"/>
                </a:solidFill>
                <a:latin typeface="Monotype Corsiva" panose="03010101010201010101" pitchFamily="66" charset="0"/>
              </a:rPr>
              <a:t>Tema: La Distancia Nunca nos Separará</a:t>
            </a:r>
          </a:p>
          <a:p>
            <a:r>
              <a:rPr lang="es-ES" b="1" dirty="0" smtClean="0">
                <a:solidFill>
                  <a:srgbClr val="800000"/>
                </a:solidFill>
                <a:latin typeface="Monotype Corsiva" panose="03010101010201010101" pitchFamily="66" charset="0"/>
              </a:rPr>
              <a:t>Música: Esta Tarde Vi Llover</a:t>
            </a:r>
          </a:p>
          <a:p>
            <a:r>
              <a:rPr lang="es-ES" b="1" dirty="0" smtClean="0">
                <a:solidFill>
                  <a:srgbClr val="800000"/>
                </a:solidFill>
                <a:latin typeface="Monotype Corsiva" panose="03010101010201010101" pitchFamily="66" charset="0"/>
              </a:rPr>
              <a:t>Interprete: Richard </a:t>
            </a:r>
            <a:r>
              <a:rPr lang="es-ES" b="1" dirty="0">
                <a:solidFill>
                  <a:srgbClr val="800000"/>
                </a:solidFill>
                <a:latin typeface="Monotype Corsiva" panose="03010101010201010101" pitchFamily="66" charset="0"/>
              </a:rPr>
              <a:t> </a:t>
            </a:r>
            <a:r>
              <a:rPr lang="es-ES" b="1" dirty="0" err="1" smtClean="0">
                <a:solidFill>
                  <a:srgbClr val="800000"/>
                </a:solidFill>
                <a:latin typeface="Monotype Corsiva" panose="03010101010201010101" pitchFamily="66" charset="0"/>
              </a:rPr>
              <a:t>Clayderman</a:t>
            </a:r>
            <a:endParaRPr lang="es-ES" dirty="0" smtClean="0">
              <a:latin typeface="Monotype Corsiva" panose="03010101010201010101" pitchFamily="66" charset="0"/>
            </a:endParaRPr>
          </a:p>
          <a:p>
            <a:endParaRPr lang="es-ES" dirty="0">
              <a:latin typeface="Monotype Corsiva" panose="03010101010201010101" pitchFamily="66" charset="0"/>
            </a:endParaRPr>
          </a:p>
        </p:txBody>
      </p:sp>
      <p:sp>
        <p:nvSpPr>
          <p:cNvPr id="9" name="Marcador de fecha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2EC49-D8C0-42D2-AB63-E91E11334326}" type="datetime8">
              <a:rPr lang="es-ES" sz="1600" b="1" smtClean="0">
                <a:solidFill>
                  <a:srgbClr val="800000"/>
                </a:solidFill>
                <a:latin typeface="Monotype Corsiva" panose="03010101010201010101" pitchFamily="66" charset="0"/>
              </a:rPr>
              <a:t>09/04/2015 4:41</a:t>
            </a:fld>
            <a:endParaRPr lang="es-ES" sz="1600" b="1" dirty="0">
              <a:solidFill>
                <a:srgbClr val="8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 rot="20090880">
            <a:off x="10401810" y="5817194"/>
            <a:ext cx="7692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rgbClr val="800000"/>
                </a:solidFill>
                <a:latin typeface="Monotype Corsiva" panose="03010101010201010101" pitchFamily="66" charset="0"/>
              </a:rPr>
              <a:t>Y.</a:t>
            </a:r>
          </a:p>
          <a:p>
            <a:pPr algn="ctr"/>
            <a:r>
              <a:rPr lang="es-ES" sz="1600" b="1" dirty="0" smtClean="0">
                <a:solidFill>
                  <a:srgbClr val="800000"/>
                </a:solidFill>
                <a:latin typeface="Monotype Corsiva" panose="03010101010201010101" pitchFamily="66" charset="0"/>
              </a:rPr>
              <a:t>V.</a:t>
            </a:r>
            <a:endParaRPr lang="es-ES" sz="1600" b="1" dirty="0">
              <a:solidFill>
                <a:srgbClr val="80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042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6000">
        <p15:prstTrans prst="crush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600200" y="15240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2175134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753</TotalTime>
  <Words>285</Words>
  <Application>Microsoft Office PowerPoint</Application>
  <PresentationFormat>Panorámica</PresentationFormat>
  <Paragraphs>29</Paragraphs>
  <Slides>11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55</cp:revision>
  <dcterms:created xsi:type="dcterms:W3CDTF">2015-03-29T15:43:47Z</dcterms:created>
  <dcterms:modified xsi:type="dcterms:W3CDTF">2015-04-09T22:26:02Z</dcterms:modified>
</cp:coreProperties>
</file>