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65" r:id="rId3"/>
    <p:sldId id="272" r:id="rId4"/>
    <p:sldId id="271" r:id="rId5"/>
    <p:sldId id="267" r:id="rId6"/>
    <p:sldId id="264" r:id="rId7"/>
    <p:sldId id="273" r:id="rId8"/>
    <p:sldId id="263" r:id="rId9"/>
    <p:sldId id="275" r:id="rId10"/>
    <p:sldId id="276" r:id="rId11"/>
    <p:sldId id="274" r:id="rId12"/>
    <p:sldId id="261" r:id="rId13"/>
    <p:sldId id="259" r:id="rId14"/>
    <p:sldId id="270" r:id="rId15"/>
    <p:sldId id="268" r:id="rId16"/>
    <p:sldId id="258" r:id="rId17"/>
    <p:sldId id="277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jXujUig9/VZ0hUjB8qSVg" hashData="lXichFk+GWjb5Ty/7ltkYkRtBb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009999"/>
    <a:srgbClr val="CC99FF"/>
    <a:srgbClr val="808000"/>
    <a:srgbClr val="993366"/>
    <a:srgbClr val="666633"/>
    <a:srgbClr val="663300"/>
    <a:srgbClr val="FFE3AB"/>
    <a:srgbClr val="926C00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3" autoAdjust="0"/>
    <p:restoredTop sz="91176" autoAdjust="0"/>
  </p:normalViewPr>
  <p:slideViewPr>
    <p:cSldViewPr>
      <p:cViewPr>
        <p:scale>
          <a:sx n="60" d="100"/>
          <a:sy n="60" d="100"/>
        </p:scale>
        <p:origin x="-90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BC52B5-1F17-4774-B106-B66E32A08E6B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7FCE3-92B3-4D66-A11D-CEAEF8A7D0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7FCE3-92B3-4D66-A11D-CEAEF8A7D04C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7FCE3-92B3-4D66-A11D-CEAEF8A7D04C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7FCE3-92B3-4D66-A11D-CEAEF8A7D04C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7FCE3-92B3-4D66-A11D-CEAEF8A7D04C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7FCE3-92B3-4D66-A11D-CEAEF8A7D04C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4747D-E92C-4777-B393-9FC7C3C13E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A2EFF-26A3-4499-8C8E-A27151EC2302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55057-8201-47AA-8022-574A7C6522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271949E-91C9-46CA-B157-8F30A932A3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5" y="0"/>
            <a:ext cx="918686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VCV38J99iIXVlHxVa9dIrv21w7xh0lZqr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http://img2.timeinc.net/ew/dynamic/imgs/070110/affleck_l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349107">
            <a:off x="5601761" y="-136111"/>
            <a:ext cx="3420167" cy="456022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Bisel"/>
          <p:cNvSpPr/>
          <p:nvPr/>
        </p:nvSpPr>
        <p:spPr>
          <a:xfrm>
            <a:off x="0" y="-31531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Bisel"/>
          <p:cNvSpPr/>
          <p:nvPr/>
        </p:nvSpPr>
        <p:spPr>
          <a:xfrm>
            <a:off x="785786" y="0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Bisel"/>
          <p:cNvSpPr/>
          <p:nvPr/>
        </p:nvSpPr>
        <p:spPr>
          <a:xfrm>
            <a:off x="1785918" y="-31531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Bisel"/>
          <p:cNvSpPr/>
          <p:nvPr/>
        </p:nvSpPr>
        <p:spPr>
          <a:xfrm>
            <a:off x="2786050" y="0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Bisel"/>
          <p:cNvSpPr/>
          <p:nvPr/>
        </p:nvSpPr>
        <p:spPr>
          <a:xfrm>
            <a:off x="3571868" y="-31531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Bisel"/>
          <p:cNvSpPr/>
          <p:nvPr/>
        </p:nvSpPr>
        <p:spPr>
          <a:xfrm>
            <a:off x="4461642" y="15765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Script MT Bold" pitchFamily="66" charset="0"/>
            </a:endParaRPr>
          </a:p>
        </p:txBody>
      </p:sp>
      <p:sp>
        <p:nvSpPr>
          <p:cNvPr id="12" name="11 Bisel"/>
          <p:cNvSpPr/>
          <p:nvPr/>
        </p:nvSpPr>
        <p:spPr>
          <a:xfrm>
            <a:off x="5357818" y="0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Bisel"/>
          <p:cNvSpPr/>
          <p:nvPr/>
        </p:nvSpPr>
        <p:spPr>
          <a:xfrm>
            <a:off x="6286512" y="0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Bisel"/>
          <p:cNvSpPr/>
          <p:nvPr/>
        </p:nvSpPr>
        <p:spPr>
          <a:xfrm>
            <a:off x="7215206" y="-31531"/>
            <a:ext cx="928662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Bisel"/>
          <p:cNvSpPr/>
          <p:nvPr/>
        </p:nvSpPr>
        <p:spPr>
          <a:xfrm>
            <a:off x="8198586" y="-31531"/>
            <a:ext cx="945414" cy="6889531"/>
          </a:xfrm>
          <a:prstGeom prst="bevel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928662" y="5072074"/>
            <a:ext cx="7711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ln>
                  <a:solidFill>
                    <a:srgbClr val="CC99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 Distancia  Es  Como El Viento</a:t>
            </a:r>
            <a:endParaRPr lang="es-ES" sz="4400" b="1" dirty="0">
              <a:ln>
                <a:solidFill>
                  <a:srgbClr val="CC99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5000">
    <p:sndAc>
      <p:stSnd>
        <p:snd r:embed="rId2" name="domenico modugno - la distancia es como el vien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5z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85784" y="-500090"/>
            <a:ext cx="9715568" cy="7837349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14348" y="428604"/>
            <a:ext cx="7715304" cy="5929354"/>
          </a:xfrm>
          <a:prstGeom prst="ellipse">
            <a:avLst/>
          </a:prstGeom>
          <a:solidFill>
            <a:schemeClr val="tx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000100" y="714356"/>
            <a:ext cx="7143800" cy="5429288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214414" y="928670"/>
            <a:ext cx="6643734" cy="5000660"/>
          </a:xfrm>
          <a:prstGeom prst="ellipse">
            <a:avLst/>
          </a:prstGeom>
          <a:solidFill>
            <a:schemeClr val="tx2">
              <a:lumMod val="2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500166" y="1142984"/>
            <a:ext cx="6091278" cy="450059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29492_bodyshot_300x400_122950418842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2214610" y="4929170"/>
            <a:ext cx="71438" cy="95251"/>
          </a:xfrm>
          <a:prstGeom prst="rect">
            <a:avLst/>
          </a:prstGeom>
        </p:spPr>
      </p:pic>
      <p:pic>
        <p:nvPicPr>
          <p:cNvPr id="5" name="4 Imagen" descr="2874884hjen3q.gif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0" y="-711"/>
            <a:ext cx="9144000" cy="685871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5 Imagen" descr="38931481_1233333942_100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926C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857752" y="-285776"/>
            <a:ext cx="4286248" cy="3565043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38931481_1233333942_100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215074" y="1714488"/>
            <a:ext cx="3286116" cy="2733193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38931481_1233333942_100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C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357950" y="1571612"/>
            <a:ext cx="3286116" cy="2733193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38931481_1233333942_100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643702" y="3857628"/>
            <a:ext cx="2786050" cy="231726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38931481_1233333942_100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9933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357818" y="4659541"/>
            <a:ext cx="2643206" cy="219845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38931481_1233333942_100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3857620" y="0"/>
            <a:ext cx="3776690" cy="3141223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12" name="11 Rombo"/>
          <p:cNvSpPr/>
          <p:nvPr/>
        </p:nvSpPr>
        <p:spPr>
          <a:xfrm>
            <a:off x="0" y="0"/>
            <a:ext cx="3143240" cy="6858000"/>
          </a:xfrm>
          <a:prstGeom prst="diamond">
            <a:avLst/>
          </a:prstGeom>
          <a:solidFill>
            <a:srgbClr val="66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214678" y="0"/>
            <a:ext cx="2928958" cy="6858000"/>
          </a:xfrm>
          <a:prstGeom prst="diamond">
            <a:avLst/>
          </a:prstGeom>
          <a:solidFill>
            <a:srgbClr val="66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6215074" y="0"/>
            <a:ext cx="2928926" cy="6858000"/>
          </a:xfrm>
          <a:prstGeom prst="diamond">
            <a:avLst/>
          </a:prstGeom>
          <a:solidFill>
            <a:srgbClr val="66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0" y="428604"/>
            <a:ext cx="3071802" cy="5938878"/>
          </a:xfrm>
          <a:prstGeom prst="diamond">
            <a:avLst/>
          </a:prstGeom>
          <a:solidFill>
            <a:schemeClr val="accent2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3214678" y="428604"/>
            <a:ext cx="2928958" cy="5938878"/>
          </a:xfrm>
          <a:prstGeom prst="diamond">
            <a:avLst/>
          </a:prstGeom>
          <a:solidFill>
            <a:schemeClr val="accent2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215074" y="500042"/>
            <a:ext cx="2928926" cy="5938878"/>
          </a:xfrm>
          <a:prstGeom prst="diamond">
            <a:avLst/>
          </a:prstGeom>
          <a:solidFill>
            <a:schemeClr val="accent2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0" y="857232"/>
            <a:ext cx="3071802" cy="5072098"/>
          </a:xfrm>
          <a:prstGeom prst="diamond">
            <a:avLst/>
          </a:prstGeom>
          <a:solidFill>
            <a:srgbClr val="663300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3286116" y="785794"/>
            <a:ext cx="2786082" cy="5214974"/>
          </a:xfrm>
          <a:prstGeom prst="diamond">
            <a:avLst/>
          </a:prstGeom>
          <a:solidFill>
            <a:srgbClr val="663300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215074" y="928670"/>
            <a:ext cx="2928926" cy="5072098"/>
          </a:xfrm>
          <a:prstGeom prst="diamond">
            <a:avLst/>
          </a:prstGeom>
          <a:solidFill>
            <a:srgbClr val="663300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>
            <a:off x="1428728" y="3294993"/>
            <a:ext cx="3458582" cy="3563007"/>
          </a:xfrm>
          <a:prstGeom prst="flowChartExtract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>
            <a:off x="4643438" y="3294993"/>
            <a:ext cx="3071834" cy="3563007"/>
          </a:xfrm>
          <a:prstGeom prst="flowChartExtract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>
            <a:off x="1500166" y="0"/>
            <a:ext cx="3357586" cy="3500438"/>
          </a:xfrm>
          <a:prstGeom prst="flowChartMerge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>
            <a:off x="4572000" y="0"/>
            <a:ext cx="3143272" cy="3429000"/>
          </a:xfrm>
          <a:prstGeom prst="flowChartMerge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0" y="3429000"/>
            <a:ext cx="1571604" cy="3429000"/>
          </a:xfrm>
          <a:prstGeom prst="rtTriangle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7572396" y="3429000"/>
            <a:ext cx="1571604" cy="3429000"/>
          </a:xfrm>
          <a:prstGeom prst="rtTriangle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0" y="0"/>
            <a:ext cx="1428728" cy="3357562"/>
          </a:xfrm>
          <a:prstGeom prst="rtTriangle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 flipV="1">
            <a:off x="7572396" y="0"/>
            <a:ext cx="1571604" cy="3357562"/>
          </a:xfrm>
          <a:prstGeom prst="rtTriangle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6863" cy="6858000"/>
          </a:xfrm>
          <a:effectLst>
            <a:softEdge rad="6350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5776"/>
            <a:ext cx="9103163" cy="6858000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softEdge rad="635000"/>
          </a:effectLst>
        </p:spPr>
      </p:pic>
      <p:pic>
        <p:nvPicPr>
          <p:cNvPr id="5" name="4 Imagen" descr="2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549467" y="2285992"/>
            <a:ext cx="46652" cy="45719"/>
          </a:xfrm>
          <a:prstGeom prst="rect">
            <a:avLst/>
          </a:prstGeom>
        </p:spPr>
      </p:pic>
      <p:pic>
        <p:nvPicPr>
          <p:cNvPr id="6" name="5 Imagen" descr="3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63224">
            <a:off x="143519" y="839475"/>
            <a:ext cx="4607965" cy="5941625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8434" name="Picture 2" descr="http://blogs.ozu.es/blogfiles/sexo/hombre-elegant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000760" y="0"/>
            <a:ext cx="2786050" cy="30670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 redondeado"/>
          <p:cNvSpPr/>
          <p:nvPr/>
        </p:nvSpPr>
        <p:spPr>
          <a:xfrm>
            <a:off x="0" y="0"/>
            <a:ext cx="9144000" cy="6794938"/>
          </a:xfrm>
          <a:prstGeom prst="roundRect">
            <a:avLst/>
          </a:prstGeom>
          <a:solidFill>
            <a:srgbClr val="66330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214282" y="285728"/>
            <a:ext cx="8715436" cy="6357982"/>
          </a:xfrm>
          <a:prstGeom prst="roundRect">
            <a:avLst/>
          </a:prstGeom>
          <a:solidFill>
            <a:srgbClr val="66330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500034" y="500042"/>
            <a:ext cx="8215370" cy="5929354"/>
          </a:xfrm>
          <a:prstGeom prst="roundRect">
            <a:avLst/>
          </a:prstGeom>
          <a:solidFill>
            <a:srgbClr val="66330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85786" y="714356"/>
            <a:ext cx="7572428" cy="5500726"/>
          </a:xfrm>
          <a:prstGeom prst="roundRect">
            <a:avLst/>
          </a:prstGeom>
          <a:solidFill>
            <a:srgbClr val="66330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42863" y="0"/>
            <a:ext cx="9186863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-42866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362" name="Picture 2" descr="http://cosmeticaparatupiel.files.wordpress.com/2011/02/hombre-rostro-de-perfil.jpg"/>
          <p:cNvPicPr>
            <a:picLocks noChangeAspect="1" noChangeArrowheads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30000"/>
          </a:blip>
          <a:srcRect r="21999"/>
          <a:stretch>
            <a:fillRect/>
          </a:stretch>
        </p:blipFill>
        <p:spPr bwMode="auto">
          <a:xfrm rot="20149528" flipH="1">
            <a:off x="5129846" y="-121577"/>
            <a:ext cx="3686246" cy="369371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Decisión"/>
          <p:cNvSpPr/>
          <p:nvPr/>
        </p:nvSpPr>
        <p:spPr>
          <a:xfrm>
            <a:off x="-1" y="214290"/>
            <a:ext cx="1087821" cy="6643710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031631" y="556700"/>
            <a:ext cx="1032617" cy="6357958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065283" y="214290"/>
            <a:ext cx="1077957" cy="6643710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071934" y="500043"/>
            <a:ext cx="1032617" cy="6357958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6072198" y="0"/>
            <a:ext cx="1000132" cy="6871785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66" y="-13785"/>
            <a:ext cx="1032617" cy="6871785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2928926" y="0"/>
            <a:ext cx="1285884" cy="6858000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7000892" y="0"/>
            <a:ext cx="1032617" cy="6871785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8143900" y="0"/>
            <a:ext cx="1000100" cy="6858000"/>
          </a:xfrm>
          <a:prstGeom prst="flowChartDecision">
            <a:avLst/>
          </a:prstGeom>
          <a:solidFill>
            <a:srgbClr val="666633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500034" y="3643314"/>
            <a:ext cx="1071570" cy="3214686"/>
          </a:xfrm>
          <a:prstGeom prst="flowChartExtract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1571604" y="3643314"/>
            <a:ext cx="1000132" cy="3214686"/>
          </a:xfrm>
          <a:prstGeom prst="flowChartExtract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2571736" y="3786190"/>
            <a:ext cx="1010465" cy="3071810"/>
          </a:xfrm>
          <a:prstGeom prst="flowChartExtract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3571868" y="4000480"/>
            <a:ext cx="1056290" cy="2857520"/>
          </a:xfrm>
          <a:prstGeom prst="flowChartExtract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4556234" y="3516204"/>
            <a:ext cx="1087336" cy="3341796"/>
          </a:xfrm>
          <a:prstGeom prst="flowChartExtract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>
            <a:off x="5572132" y="3500438"/>
            <a:ext cx="1000132" cy="3357562"/>
          </a:xfrm>
          <a:prstGeom prst="flowChartExtract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>
            <a:off x="6500826" y="3786190"/>
            <a:ext cx="1081903" cy="3071810"/>
          </a:xfrm>
          <a:prstGeom prst="flowChartExtract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>
            <a:off x="7429520" y="3500438"/>
            <a:ext cx="1285884" cy="3357562"/>
          </a:xfrm>
          <a:prstGeom prst="flowChartExtract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0" y="3857628"/>
            <a:ext cx="642910" cy="3000372"/>
          </a:xfrm>
          <a:prstGeom prst="rtTriangl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8572464" y="3460531"/>
            <a:ext cx="571536" cy="3397469"/>
          </a:xfrm>
          <a:prstGeom prst="rtTriangl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>
            <a:off x="500034" y="0"/>
            <a:ext cx="1143008" cy="3500438"/>
          </a:xfrm>
          <a:prstGeom prst="flowChartMerg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>
            <a:off x="1428728" y="285728"/>
            <a:ext cx="1214446" cy="3357562"/>
          </a:xfrm>
          <a:prstGeom prst="flowChartMerg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>
            <a:off x="2571737" y="-1"/>
            <a:ext cx="959740" cy="3714752"/>
          </a:xfrm>
          <a:prstGeom prst="flowChartMerg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>
            <a:off x="3373821" y="0"/>
            <a:ext cx="1418896" cy="3357562"/>
          </a:xfrm>
          <a:prstGeom prst="flowChartMerg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>
            <a:off x="4429124" y="0"/>
            <a:ext cx="1285884" cy="3429000"/>
          </a:xfrm>
          <a:prstGeom prst="flowChartMerg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>
            <a:off x="5429256" y="0"/>
            <a:ext cx="1285884" cy="3357562"/>
          </a:xfrm>
          <a:prstGeom prst="flowChartMerg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>
            <a:off x="7358082" y="0"/>
            <a:ext cx="1428760" cy="3452648"/>
          </a:xfrm>
          <a:prstGeom prst="flowChartMerg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>
            <a:off x="6429388" y="0"/>
            <a:ext cx="1285884" cy="3429000"/>
          </a:xfrm>
          <a:prstGeom prst="flowChartMerg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V="1">
            <a:off x="0" y="214290"/>
            <a:ext cx="599090" cy="2979684"/>
          </a:xfrm>
          <a:prstGeom prst="rtTriangle">
            <a:avLst/>
          </a:prstGeom>
          <a:solidFill>
            <a:srgbClr val="666633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rot="176407" flipH="1" flipV="1">
            <a:off x="8441645" y="16459"/>
            <a:ext cx="716915" cy="2927974"/>
          </a:xfrm>
          <a:prstGeom prst="rtTriangle">
            <a:avLst/>
          </a:prstGeom>
          <a:solidFill>
            <a:srgbClr val="666633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6z.gif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43042" y="-571528"/>
            <a:ext cx="6519417" cy="7969374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5" name="4 Elipse"/>
          <p:cNvSpPr/>
          <p:nvPr/>
        </p:nvSpPr>
        <p:spPr>
          <a:xfrm>
            <a:off x="0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714348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285852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928794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643174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286116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000496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86314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00694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215074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929454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572396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8229600" y="0"/>
            <a:ext cx="914400" cy="6858000"/>
          </a:xfrm>
          <a:prstGeom prst="ellipse">
            <a:avLst/>
          </a:prstGeom>
          <a:solidFill>
            <a:srgbClr val="FF000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5" y="0"/>
            <a:ext cx="918686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349805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 redondeado"/>
          <p:cNvSpPr/>
          <p:nvPr/>
        </p:nvSpPr>
        <p:spPr>
          <a:xfrm>
            <a:off x="285720" y="6286520"/>
            <a:ext cx="3429024" cy="28575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-285776"/>
            <a:ext cx="6496050" cy="5067300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7" name="6 Rombo"/>
          <p:cNvSpPr/>
          <p:nvPr/>
        </p:nvSpPr>
        <p:spPr>
          <a:xfrm>
            <a:off x="0" y="47297"/>
            <a:ext cx="9144000" cy="6810703"/>
          </a:xfrm>
          <a:prstGeom prst="diamond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-1" y="3389586"/>
            <a:ext cx="4556235" cy="3468414"/>
          </a:xfrm>
          <a:prstGeom prst="rtTriangl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08938" y="3436883"/>
            <a:ext cx="4635062" cy="3421117"/>
          </a:xfrm>
          <a:prstGeom prst="rtTriangl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-2"/>
            <a:ext cx="4650828" cy="3499946"/>
          </a:xfrm>
          <a:prstGeom prst="rtTriangl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4430110" y="-4"/>
            <a:ext cx="4713890" cy="3531479"/>
          </a:xfrm>
          <a:prstGeom prst="rtTriangle">
            <a:avLst/>
          </a:prstGeom>
          <a:solidFill>
            <a:srgbClr val="66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564097c44f333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flipH="1">
            <a:off x="500034" y="0"/>
            <a:ext cx="6858048" cy="68580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5" name="4 Elipse"/>
          <p:cNvSpPr/>
          <p:nvPr/>
        </p:nvSpPr>
        <p:spPr>
          <a:xfrm>
            <a:off x="0" y="0"/>
            <a:ext cx="9175531" cy="1103586"/>
          </a:xfrm>
          <a:prstGeom prst="ellipse">
            <a:avLst/>
          </a:prstGeom>
          <a:solidFill>
            <a:srgbClr val="993366">
              <a:alpha val="50000"/>
            </a:srgbClr>
          </a:solidFill>
          <a:ln>
            <a:solidFill>
              <a:srgbClr val="99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0" y="2285992"/>
            <a:ext cx="9175531" cy="1262720"/>
          </a:xfrm>
          <a:prstGeom prst="ellipse">
            <a:avLst/>
          </a:prstGeom>
          <a:solidFill>
            <a:srgbClr val="993366">
              <a:alpha val="50000"/>
            </a:srgbClr>
          </a:solidFill>
          <a:ln>
            <a:solidFill>
              <a:srgbClr val="99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0" y="3531476"/>
            <a:ext cx="9175531" cy="1183408"/>
          </a:xfrm>
          <a:prstGeom prst="ellipse">
            <a:avLst/>
          </a:prstGeom>
          <a:solidFill>
            <a:srgbClr val="993366">
              <a:alpha val="50000"/>
            </a:srgbClr>
          </a:solidFill>
          <a:ln>
            <a:solidFill>
              <a:srgbClr val="99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-31531" y="4714884"/>
            <a:ext cx="9175531" cy="1191299"/>
          </a:xfrm>
          <a:prstGeom prst="ellipse">
            <a:avLst/>
          </a:prstGeom>
          <a:solidFill>
            <a:srgbClr val="993366">
              <a:alpha val="50000"/>
            </a:srgbClr>
          </a:solidFill>
          <a:ln>
            <a:solidFill>
              <a:srgbClr val="99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-31531" y="5929330"/>
            <a:ext cx="9175531" cy="928670"/>
          </a:xfrm>
          <a:prstGeom prst="ellipse">
            <a:avLst/>
          </a:prstGeom>
          <a:solidFill>
            <a:srgbClr val="993366">
              <a:alpha val="50000"/>
            </a:srgbClr>
          </a:solidFill>
          <a:ln>
            <a:solidFill>
              <a:srgbClr val="99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1071546"/>
            <a:ext cx="9175531" cy="1176488"/>
          </a:xfrm>
          <a:prstGeom prst="ellipse">
            <a:avLst/>
          </a:prstGeom>
          <a:solidFill>
            <a:srgbClr val="993366">
              <a:alpha val="50000"/>
            </a:srgbClr>
          </a:solidFill>
          <a:ln>
            <a:solidFill>
              <a:srgbClr val="99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0329120519116720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9683"/>
            <a:ext cx="9144000" cy="6748317"/>
          </a:xfrm>
          <a:effectLst>
            <a:softEdge rad="635000"/>
          </a:effectLst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642910" y="0"/>
            <a:ext cx="642941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1357290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2000232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2643174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3286116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3929058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4572000" y="0"/>
            <a:ext cx="652821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 redondeado"/>
          <p:cNvSpPr/>
          <p:nvPr/>
        </p:nvSpPr>
        <p:spPr>
          <a:xfrm>
            <a:off x="5286380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5929322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>
            <a:off x="6572264" y="0"/>
            <a:ext cx="571504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>
            <a:off x="7215206" y="0"/>
            <a:ext cx="581383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7858148" y="0"/>
            <a:ext cx="571504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>
            <a:off x="8501090" y="0"/>
            <a:ext cx="642910" cy="6858000"/>
          </a:xfrm>
          <a:prstGeom prst="roundRect">
            <a:avLst/>
          </a:prstGeom>
          <a:solidFill>
            <a:srgbClr val="808000">
              <a:alpha val="58000"/>
            </a:srgbClr>
          </a:solidFill>
          <a:ln>
            <a:solidFill>
              <a:srgbClr val="8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effectLst>
            <a:softEdge rad="31750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8z.gif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785918" y="428652"/>
            <a:ext cx="6847624" cy="642934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effectLst>
            <a:softEdge rad="635000"/>
          </a:effectLst>
        </p:spPr>
      </p:pic>
      <p:sp>
        <p:nvSpPr>
          <p:cNvPr id="5" name="4 Bisel"/>
          <p:cNvSpPr/>
          <p:nvPr/>
        </p:nvSpPr>
        <p:spPr>
          <a:xfrm>
            <a:off x="-1" y="0"/>
            <a:ext cx="9175531" cy="6936828"/>
          </a:xfrm>
          <a:prstGeom prst="bevel">
            <a:avLst/>
          </a:prstGeom>
          <a:solidFill>
            <a:srgbClr val="CC99FF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686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9565ma_maison_au_bord_du_la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9654576" y="-474371"/>
            <a:ext cx="60959" cy="45719"/>
          </a:xfrm>
          <a:prstGeom prst="rect">
            <a:avLst/>
          </a:prstGeom>
        </p:spPr>
      </p:pic>
      <p:pic>
        <p:nvPicPr>
          <p:cNvPr id="5" name="4 Imagen" descr="7ffefcc7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http://bp2.blogger.com/_4gFAZ9a60eY/R5LDjZZxOFI/AAAAAAAAATg/9E3m2Dhp8xI/s400/oooo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90516">
            <a:off x="421045" y="-112990"/>
            <a:ext cx="3929090" cy="480058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 redondeado"/>
          <p:cNvSpPr/>
          <p:nvPr/>
        </p:nvSpPr>
        <p:spPr>
          <a:xfrm>
            <a:off x="0" y="0"/>
            <a:ext cx="1841126" cy="6858000"/>
          </a:xfrm>
          <a:prstGeom prst="roundRect">
            <a:avLst/>
          </a:prstGeom>
          <a:solidFill>
            <a:schemeClr val="accent5">
              <a:lumMod val="75000"/>
              <a:alpha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1857356" y="0"/>
            <a:ext cx="1857388" cy="6858000"/>
          </a:xfrm>
          <a:prstGeom prst="roundRect">
            <a:avLst/>
          </a:prstGeom>
          <a:solidFill>
            <a:schemeClr val="accent5">
              <a:lumMod val="75000"/>
              <a:alpha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3714745" y="0"/>
            <a:ext cx="1785950" cy="6858000"/>
          </a:xfrm>
          <a:prstGeom prst="roundRect">
            <a:avLst/>
          </a:prstGeom>
          <a:solidFill>
            <a:schemeClr val="accent5">
              <a:lumMod val="75000"/>
              <a:alpha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5500694" y="0"/>
            <a:ext cx="1857388" cy="6858000"/>
          </a:xfrm>
          <a:prstGeom prst="roundRect">
            <a:avLst/>
          </a:prstGeom>
          <a:solidFill>
            <a:schemeClr val="accent5">
              <a:lumMod val="75000"/>
              <a:alpha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346731" y="0"/>
            <a:ext cx="1797269" cy="6858000"/>
          </a:xfrm>
          <a:prstGeom prst="roundRect">
            <a:avLst/>
          </a:prstGeom>
          <a:solidFill>
            <a:schemeClr val="accent5">
              <a:lumMod val="75000"/>
              <a:alpha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5" y="0"/>
            <a:ext cx="918686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 (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146" name="Picture 2" descr="http://www.rankeen.com/Entretenimiento/hom_pit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283525">
            <a:off x="694611" y="201387"/>
            <a:ext cx="4586084" cy="444445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Extracto"/>
          <p:cNvSpPr/>
          <p:nvPr/>
        </p:nvSpPr>
        <p:spPr>
          <a:xfrm rot="5400000">
            <a:off x="1182415" y="-1182412"/>
            <a:ext cx="6842235" cy="9207062"/>
          </a:xfrm>
          <a:prstGeom prst="flowChartExtract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-15766" y="-1"/>
            <a:ext cx="9159766" cy="3484179"/>
          </a:xfrm>
          <a:prstGeom prst="rtTriangle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-6286576" y="357166"/>
            <a:ext cx="9175531" cy="3421117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429256" y="6400800"/>
            <a:ext cx="3714744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-31531" y="3436883"/>
            <a:ext cx="9175531" cy="3421117"/>
          </a:xfrm>
          <a:prstGeom prst="rtTriangle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5" y="0"/>
            <a:ext cx="918686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95a7a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http://3.bp.blogspot.com/_9j1EaPuAGso/Sw6yGRm5VnI/AAAAAAAAA_A/bZ0Kk0aSRS0/s320/homb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866583">
            <a:off x="313816" y="2046149"/>
            <a:ext cx="4114355" cy="442915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 redondeado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rgbClr val="CC9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214282" y="214290"/>
            <a:ext cx="8653490" cy="6438920"/>
          </a:xfrm>
          <a:prstGeom prst="roundRect">
            <a:avLst/>
          </a:prstGeom>
          <a:solidFill>
            <a:srgbClr val="CC9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500034" y="428604"/>
            <a:ext cx="8091510" cy="6019816"/>
          </a:xfrm>
          <a:prstGeom prst="roundRect">
            <a:avLst/>
          </a:prstGeom>
          <a:solidFill>
            <a:srgbClr val="CC9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642910" y="642918"/>
            <a:ext cx="7743844" cy="5572164"/>
          </a:xfrm>
          <a:prstGeom prst="roundRect">
            <a:avLst/>
          </a:prstGeom>
          <a:solidFill>
            <a:srgbClr val="CC9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928662" y="928670"/>
            <a:ext cx="7172340" cy="5100646"/>
          </a:xfrm>
          <a:prstGeom prst="roundRect">
            <a:avLst/>
          </a:prstGeom>
          <a:solidFill>
            <a:srgbClr val="CC9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1142976" y="1214422"/>
            <a:ext cx="6681798" cy="4610104"/>
          </a:xfrm>
          <a:prstGeom prst="roundRect">
            <a:avLst/>
          </a:prstGeom>
          <a:solidFill>
            <a:srgbClr val="CC99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6863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313100843442605.jpg"/>
          <p:cNvPicPr>
            <a:picLocks noChangeAspect="1"/>
          </p:cNvPicPr>
          <p:nvPr/>
        </p:nvPicPr>
        <p:blipFill>
          <a:blip r:embed="rId2"/>
          <a:srcRect l="3906" t="5208" r="3906" b="7291"/>
          <a:stretch>
            <a:fillRect/>
          </a:stretch>
        </p:blipFill>
        <p:spPr>
          <a:xfrm>
            <a:off x="0" y="0"/>
            <a:ext cx="9132124" cy="6858000"/>
          </a:xfrm>
          <a:prstGeom prst="rect">
            <a:avLst/>
          </a:prstGeom>
        </p:spPr>
      </p:pic>
      <p:pic>
        <p:nvPicPr>
          <p:cNvPr id="2050" name="Picture 2" descr="http://img.soyesoterica.com/wp-content/uploads/2009/12/lunarHombre-200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9035">
            <a:off x="4727147" y="-443057"/>
            <a:ext cx="4143372" cy="575073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 redondeado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rgbClr val="009999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428596" y="357166"/>
            <a:ext cx="8367738" cy="6081730"/>
          </a:xfrm>
          <a:prstGeom prst="round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928662" y="714356"/>
            <a:ext cx="7520006" cy="5376874"/>
          </a:xfrm>
          <a:prstGeom prst="roundRect">
            <a:avLst/>
          </a:prstGeom>
          <a:solidFill>
            <a:srgbClr val="009999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1428728" y="1000108"/>
            <a:ext cx="6600836" cy="4672018"/>
          </a:xfrm>
          <a:prstGeom prst="roundRect">
            <a:avLst/>
          </a:prstGeom>
          <a:solidFill>
            <a:schemeClr val="bg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5" y="0"/>
            <a:ext cx="9186863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1892L__APPEL_DE_LA.JPG"/>
          <p:cNvPicPr>
            <a:picLocks noChangeAspect="1"/>
          </p:cNvPicPr>
          <p:nvPr/>
        </p:nvPicPr>
        <p:blipFill>
          <a:blip r:embed="rId3"/>
          <a:srcRect l="7759" t="5208" r="7759" b="8333"/>
          <a:stretch>
            <a:fillRect/>
          </a:stretch>
        </p:blipFill>
        <p:spPr>
          <a:xfrm>
            <a:off x="1428728" y="0"/>
            <a:ext cx="700092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9301655" cy="6858000"/>
          </a:xfrm>
          <a:prstGeom prst="rect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357166"/>
            <a:ext cx="8501122" cy="6010316"/>
          </a:xfrm>
          <a:prstGeom prst="rect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642918"/>
            <a:ext cx="7867704" cy="5448336"/>
          </a:xfrm>
          <a:prstGeom prst="rect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857752" y="5429264"/>
            <a:ext cx="3613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Francisco del Olmo -Jazmín</a:t>
            </a:r>
            <a:endParaRPr lang="es-ES" sz="2400" dirty="0">
              <a:blipFill>
                <a:blip r:embed="rId4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14348" y="5357826"/>
            <a:ext cx="34195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La Distancia Es Como El Viento</a:t>
            </a:r>
          </a:p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Doménico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Modugno</a:t>
            </a:r>
            <a:endParaRPr lang="es-ES" sz="2000" dirty="0">
              <a:blipFill>
                <a:blip r:embed="rId4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DISTANCIA ES COMO EL VIENT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DISTANCIA ES COMO EL VIENTO</Template>
  <TotalTime>1</TotalTime>
  <Words>84</Words>
  <Application>Microsoft Office PowerPoint</Application>
  <PresentationFormat>Presentación en pantalla (4:3)</PresentationFormat>
  <Paragraphs>37</Paragraphs>
  <Slides>16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LA DISTANCIA ES COMO EL VIENTO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2012-05-17T02:55:38Z</dcterms:created>
  <dcterms:modified xsi:type="dcterms:W3CDTF">2012-05-17T02:56:58Z</dcterms:modified>
</cp:coreProperties>
</file>