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97" r:id="rId3"/>
    <p:sldId id="273" r:id="rId4"/>
    <p:sldId id="272" r:id="rId5"/>
    <p:sldId id="270" r:id="rId6"/>
    <p:sldId id="263" r:id="rId7"/>
    <p:sldId id="269" r:id="rId8"/>
    <p:sldId id="292" r:id="rId9"/>
    <p:sldId id="288" r:id="rId10"/>
    <p:sldId id="295" r:id="rId11"/>
    <p:sldId id="294" r:id="rId12"/>
    <p:sldId id="266" r:id="rId13"/>
    <p:sldId id="265" r:id="rId14"/>
    <p:sldId id="259" r:id="rId15"/>
    <p:sldId id="264" r:id="rId16"/>
    <p:sldId id="277" r:id="rId17"/>
    <p:sldId id="279" r:id="rId18"/>
    <p:sldId id="283" r:id="rId19"/>
    <p:sldId id="257" r:id="rId20"/>
    <p:sldId id="282" r:id="rId21"/>
    <p:sldId id="298" r:id="rId22"/>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YO+6Zf66eBXFGAXWw8egsQ" hashData="QnunHjBmRErflhylCeg1Rx94w0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0943" autoAdjust="0"/>
  </p:normalViewPr>
  <p:slideViewPr>
    <p:cSldViewPr>
      <p:cViewPr>
        <p:scale>
          <a:sx n="60" d="100"/>
          <a:sy n="60" d="100"/>
        </p:scale>
        <p:origin x="-90" y="-12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5B4A8F16-1CCE-414A-AAE9-6037072D3B09}" type="datetimeFigureOut">
              <a:rPr lang="es-ES" smtClean="0"/>
              <a:pPr/>
              <a:t>11/05/2012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103B960-C1C8-47ED-916D-E79801EBEB83}" type="slidenum">
              <a:rPr lang="es-ES" smtClean="0"/>
              <a:pPr/>
              <a:t>‹Nº›</a:t>
            </a:fld>
            <a:endParaRPr lang="es-ES"/>
          </a:p>
        </p:txBody>
      </p:sp>
    </p:spTree>
  </p:cSld>
  <p:clrMapOvr>
    <a:masterClrMapping/>
  </p:clrMapOvr>
  <p:transition advTm="3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B4A8F16-1CCE-414A-AAE9-6037072D3B09}" type="datetimeFigureOut">
              <a:rPr lang="es-ES" smtClean="0"/>
              <a:pPr/>
              <a:t>11/05/2012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103B960-C1C8-47ED-916D-E79801EBEB83}" type="slidenum">
              <a:rPr lang="es-ES" smtClean="0"/>
              <a:pPr/>
              <a:t>‹Nº›</a:t>
            </a:fld>
            <a:endParaRPr lang="es-ES"/>
          </a:p>
        </p:txBody>
      </p:sp>
    </p:spTree>
  </p:cSld>
  <p:clrMapOvr>
    <a:masterClrMapping/>
  </p:clrMapOvr>
  <p:transition advTm="3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5B4A8F16-1CCE-414A-AAE9-6037072D3B09}" type="datetimeFigureOut">
              <a:rPr lang="es-ES" smtClean="0"/>
              <a:pPr/>
              <a:t>11/05/2012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103B960-C1C8-47ED-916D-E79801EBEB83}" type="slidenum">
              <a:rPr lang="es-ES" smtClean="0"/>
              <a:pPr/>
              <a:t>‹Nº›</a:t>
            </a:fld>
            <a:endParaRPr lang="es-ES"/>
          </a:p>
        </p:txBody>
      </p:sp>
    </p:spTree>
  </p:cSld>
  <p:clrMapOvr>
    <a:masterClrMapping/>
  </p:clrMapOvr>
  <p:transition advTm="3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5B4A8F16-1CCE-414A-AAE9-6037072D3B09}" type="datetimeFigureOut">
              <a:rPr lang="es-ES" smtClean="0"/>
              <a:pPr/>
              <a:t>11/05/2012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103B960-C1C8-47ED-916D-E79801EBEB83}" type="slidenum">
              <a:rPr lang="es-ES" smtClean="0"/>
              <a:pPr/>
              <a:t>‹Nº›</a:t>
            </a:fld>
            <a:endParaRPr lang="es-ES"/>
          </a:p>
        </p:txBody>
      </p:sp>
    </p:spTree>
  </p:cSld>
  <p:clrMapOvr>
    <a:masterClrMapping/>
  </p:clrMapOvr>
  <p:transition advTm="3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5B4A8F16-1CCE-414A-AAE9-6037072D3B09}" type="datetimeFigureOut">
              <a:rPr lang="es-ES" smtClean="0"/>
              <a:pPr/>
              <a:t>11/05/2012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A103B960-C1C8-47ED-916D-E79801EBEB83}" type="slidenum">
              <a:rPr lang="es-ES" smtClean="0"/>
              <a:pPr/>
              <a:t>‹Nº›</a:t>
            </a:fld>
            <a:endParaRPr lang="es-ES"/>
          </a:p>
        </p:txBody>
      </p:sp>
    </p:spTree>
  </p:cSld>
  <p:clrMapOvr>
    <a:masterClrMapping/>
  </p:clrMapOvr>
  <p:transition advTm="3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5B4A8F16-1CCE-414A-AAE9-6037072D3B09}" type="datetimeFigureOut">
              <a:rPr lang="es-ES" smtClean="0"/>
              <a:pPr/>
              <a:t>11/05/2012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A103B960-C1C8-47ED-916D-E79801EBEB83}" type="slidenum">
              <a:rPr lang="es-ES" smtClean="0"/>
              <a:pPr/>
              <a:t>‹Nº›</a:t>
            </a:fld>
            <a:endParaRPr lang="es-ES"/>
          </a:p>
        </p:txBody>
      </p:sp>
    </p:spTree>
  </p:cSld>
  <p:clrMapOvr>
    <a:masterClrMapping/>
  </p:clrMapOvr>
  <p:transition advTm="3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B4A8F16-1CCE-414A-AAE9-6037072D3B09}" type="datetimeFigureOut">
              <a:rPr lang="es-ES" smtClean="0"/>
              <a:pPr/>
              <a:t>11/05/2012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A103B960-C1C8-47ED-916D-E79801EBEB83}" type="slidenum">
              <a:rPr lang="es-ES" smtClean="0"/>
              <a:pPr/>
              <a:t>‹Nº›</a:t>
            </a:fld>
            <a:endParaRPr lang="es-ES"/>
          </a:p>
        </p:txBody>
      </p:sp>
    </p:spTree>
  </p:cSld>
  <p:clrMapOvr>
    <a:masterClrMapping/>
  </p:clrMapOvr>
  <p:transition advTm="3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B4A8F16-1CCE-414A-AAE9-6037072D3B09}" type="datetimeFigureOut">
              <a:rPr lang="es-ES" smtClean="0"/>
              <a:pPr/>
              <a:t>11/05/2012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103B960-C1C8-47ED-916D-E79801EBEB83}" type="slidenum">
              <a:rPr lang="es-ES" smtClean="0"/>
              <a:pPr/>
              <a:t>‹Nº›</a:t>
            </a:fld>
            <a:endParaRPr lang="es-ES"/>
          </a:p>
        </p:txBody>
      </p:sp>
    </p:spTree>
  </p:cSld>
  <p:clrMapOvr>
    <a:masterClrMapping/>
  </p:clrMapOvr>
  <p:transition advTm="3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B4A8F16-1CCE-414A-AAE9-6037072D3B09}" type="datetimeFigureOut">
              <a:rPr lang="es-ES" smtClean="0"/>
              <a:pPr/>
              <a:t>11/05/2012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A103B960-C1C8-47ED-916D-E79801EBEB83}" type="slidenum">
              <a:rPr lang="es-ES" smtClean="0"/>
              <a:pPr/>
              <a:t>‹Nº›</a:t>
            </a:fld>
            <a:endParaRPr lang="es-ES"/>
          </a:p>
        </p:txBody>
      </p:sp>
    </p:spTree>
  </p:cSld>
  <p:clrMapOvr>
    <a:masterClrMapping/>
  </p:clrMapOvr>
  <p:transition advTm="3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B4A8F16-1CCE-414A-AAE9-6037072D3B09}" type="datetimeFigureOut">
              <a:rPr lang="es-ES" smtClean="0"/>
              <a:pPr/>
              <a:t>11/05/2012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103B960-C1C8-47ED-916D-E79801EBEB83}" type="slidenum">
              <a:rPr lang="es-ES" smtClean="0"/>
              <a:pPr/>
              <a:t>‹Nº›</a:t>
            </a:fld>
            <a:endParaRPr lang="es-ES"/>
          </a:p>
        </p:txBody>
      </p:sp>
    </p:spTree>
  </p:cSld>
  <p:clrMapOvr>
    <a:masterClrMapping/>
  </p:clrMapOvr>
  <p:transition advTm="3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B4A8F16-1CCE-414A-AAE9-6037072D3B09}" type="datetimeFigureOut">
              <a:rPr lang="es-ES" smtClean="0"/>
              <a:pPr/>
              <a:t>11/05/2012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A103B960-C1C8-47ED-916D-E79801EBEB83}" type="slidenum">
              <a:rPr lang="es-ES" smtClean="0"/>
              <a:pPr/>
              <a:t>‹Nº›</a:t>
            </a:fld>
            <a:endParaRPr lang="es-ES"/>
          </a:p>
        </p:txBody>
      </p:sp>
    </p:spTree>
  </p:cSld>
  <p:clrMapOvr>
    <a:masterClrMapping/>
  </p:clrMapOvr>
  <p:transition advTm="3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3069A27D-3AAE-43CC-845D-3E0776721D5C}"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4A8F16-1CCE-414A-AAE9-6037072D3B09}" type="datetimeFigureOut">
              <a:rPr lang="es-ES" smtClean="0"/>
              <a:pPr/>
              <a:t>11/05/2012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03B960-C1C8-47ED-916D-E79801EBEB83}"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30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9F95730-F6B9-472E-987D-7CE5DDA62552}"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gif"/><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gif"/><Relationship Id="rId1" Type="http://schemas.openxmlformats.org/officeDocument/2006/relationships/slideLayout" Target="../slideLayouts/slideLayout1.xml"/><Relationship Id="rId4" Type="http://schemas.openxmlformats.org/officeDocument/2006/relationships/image" Target="../media/image16.jpeg"/></Relationships>
</file>

<file path=ppt/slides/_rels/slide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gif"/><Relationship Id="rId1" Type="http://schemas.openxmlformats.org/officeDocument/2006/relationships/slideLayout" Target="../slideLayouts/slideLayout1.xml"/><Relationship Id="rId4" Type="http://schemas.openxmlformats.org/officeDocument/2006/relationships/image" Target="../media/image19.jpeg"/></Relationships>
</file>

<file path=ppt/slides/_rels/slide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gif"/><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8.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gif"/><Relationship Id="rId1" Type="http://schemas.openxmlformats.org/officeDocument/2006/relationships/slideLayout" Target="../slideLayouts/slideLayout2.xml"/><Relationship Id="rId5" Type="http://schemas.openxmlformats.org/officeDocument/2006/relationships/image" Target="../media/image30.jpeg"/><Relationship Id="rId4" Type="http://schemas.openxmlformats.org/officeDocument/2006/relationships/image" Target="../media/image29.jpeg"/></Relationships>
</file>

<file path=ppt/slides/_rels/slide1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gif"/><Relationship Id="rId1" Type="http://schemas.openxmlformats.org/officeDocument/2006/relationships/slideLayout" Target="../slideLayouts/slideLayout2.xml"/><Relationship Id="rId4" Type="http://schemas.openxmlformats.org/officeDocument/2006/relationships/image" Target="../media/image33.jpeg"/></Relationships>
</file>

<file path=ppt/slides/_rels/slide1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gif"/><Relationship Id="rId1" Type="http://schemas.openxmlformats.org/officeDocument/2006/relationships/slideLayout" Target="../slideLayouts/slideLayout2.xml"/><Relationship Id="rId5" Type="http://schemas.openxmlformats.org/officeDocument/2006/relationships/image" Target="../media/image37.jpeg"/><Relationship Id="rId4" Type="http://schemas.openxmlformats.org/officeDocument/2006/relationships/image" Target="../media/image36.jpeg"/></Relationships>
</file>

<file path=ppt/slides/_rels/slide1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gif"/><Relationship Id="rId1" Type="http://schemas.openxmlformats.org/officeDocument/2006/relationships/slideLayout" Target="../slideLayouts/slideLayout1.xml"/><Relationship Id="rId4" Type="http://schemas.openxmlformats.org/officeDocument/2006/relationships/image" Target="../media/image40.jpeg"/></Relationships>
</file>

<file path=ppt/slides/_rels/slide1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1.xml"/><Relationship Id="rId4" Type="http://schemas.openxmlformats.org/officeDocument/2006/relationships/image" Target="../media/image43.jpeg"/></Relationships>
</file>

<file path=ppt/slides/_rels/slide14.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46.jpeg"/><Relationship Id="rId4" Type="http://schemas.openxmlformats.org/officeDocument/2006/relationships/image" Target="../media/image45.jpeg"/></Relationships>
</file>

<file path=ppt/slides/_rels/slide1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11.gif"/><Relationship Id="rId1" Type="http://schemas.openxmlformats.org/officeDocument/2006/relationships/slideLayout" Target="../slideLayouts/slideLayout1.xml"/><Relationship Id="rId4" Type="http://schemas.openxmlformats.org/officeDocument/2006/relationships/image" Target="../media/image55.jpeg"/></Relationships>
</file>

<file path=ppt/slides/_rels/slide20.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56.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57.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58.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when-writing-writing-8102018-1750-11831.jpg"/>
          <p:cNvPicPr>
            <a:picLocks noGrp="1" noChangeAspect="1"/>
          </p:cNvPicPr>
          <p:nvPr>
            <p:ph idx="1"/>
          </p:nvPr>
        </p:nvPicPr>
        <p:blipFill>
          <a:blip r:embed="rId3">
            <a:lum contrast="10000"/>
          </a:blip>
          <a:stretch>
            <a:fillRect/>
          </a:stretch>
        </p:blipFill>
        <p:spPr>
          <a:xfrm>
            <a:off x="0" y="0"/>
            <a:ext cx="9193908" cy="6858000"/>
          </a:xfrm>
          <a:scene3d>
            <a:camera prst="orthographicFront"/>
            <a:lightRig rig="threePt" dir="t"/>
          </a:scene3d>
          <a:sp3d>
            <a:bevelT w="152400" h="50800" prst="softRound"/>
          </a:sp3d>
        </p:spPr>
      </p:pic>
      <p:pic>
        <p:nvPicPr>
          <p:cNvPr id="5" name="4 Imagen" descr="CARTA.jpg"/>
          <p:cNvPicPr>
            <a:picLocks noChangeAspect="1"/>
          </p:cNvPicPr>
          <p:nvPr/>
        </p:nvPicPr>
        <p:blipFill>
          <a:blip r:embed="rId4" cstate="print"/>
          <a:stretch>
            <a:fillRect/>
          </a:stretch>
        </p:blipFill>
        <p:spPr>
          <a:xfrm>
            <a:off x="12976924" y="1071546"/>
            <a:ext cx="350185" cy="214314"/>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ContrastingRightFacing"/>
            <a:lightRig rig="threePt" dir="t"/>
          </a:scene3d>
          <a:sp3d contourW="6350" prstMaterial="matte">
            <a:bevelT w="101600" h="101600"/>
            <a:contourClr>
              <a:srgbClr val="969696"/>
            </a:contourClr>
          </a:sp3d>
        </p:spPr>
      </p:pic>
      <p:pic>
        <p:nvPicPr>
          <p:cNvPr id="7" name="6 Imagen" descr="cierre-sobre-toscana.jpg"/>
          <p:cNvPicPr>
            <a:picLocks noChangeAspect="1"/>
          </p:cNvPicPr>
          <p:nvPr/>
        </p:nvPicPr>
        <p:blipFill>
          <a:blip r:embed="rId5"/>
          <a:srcRect l="10009" t="7500" r="3125" b="8714"/>
          <a:stretch>
            <a:fillRect/>
          </a:stretch>
        </p:blipFill>
        <p:spPr>
          <a:xfrm rot="20487192">
            <a:off x="1440992" y="1306676"/>
            <a:ext cx="5751224" cy="4160460"/>
          </a:xfrm>
          <a:prstGeom prst="rect">
            <a:avLst/>
          </a:prstGeom>
        </p:spPr>
      </p:pic>
      <p:sp>
        <p:nvSpPr>
          <p:cNvPr id="8" name="7 CuadroTexto"/>
          <p:cNvSpPr txBox="1"/>
          <p:nvPr/>
        </p:nvSpPr>
        <p:spPr>
          <a:xfrm>
            <a:off x="1428728" y="4500570"/>
            <a:ext cx="6579045" cy="1569660"/>
          </a:xfrm>
          <a:prstGeom prst="rect">
            <a:avLst/>
          </a:prstGeom>
          <a:noFill/>
        </p:spPr>
        <p:txBody>
          <a:bodyPr wrap="none" rtlCol="0">
            <a:spAutoFit/>
          </a:bodyPr>
          <a:lstStyle/>
          <a:p>
            <a:r>
              <a:rPr lang="es-ES" sz="6000" b="1" dirty="0" smtClean="0">
                <a:ln>
                  <a:solidFill>
                    <a:schemeClr val="bg1"/>
                  </a:solidFill>
                </a:ln>
                <a:blipFill dpi="0" rotWithShape="1">
                  <a:blip r:embed="rId6"/>
                  <a:srcRect/>
                  <a:tile tx="0" ty="0" sx="100000" sy="100000" flip="none" algn="tl"/>
                </a:blipFill>
                <a:effectLst>
                  <a:outerShdw blurRad="38100" dist="38100" dir="2700000" algn="tl">
                    <a:srgbClr val="000000">
                      <a:alpha val="43137"/>
                    </a:srgbClr>
                  </a:outerShdw>
                  <a:reflection blurRad="6350" stA="55000" endA="50" endPos="85000" dist="60007" dir="5400000" sy="-100000" algn="bl" rotWithShape="0"/>
                </a:effectLst>
              </a:rPr>
              <a:t>La Carta Del Adiós</a:t>
            </a:r>
          </a:p>
          <a:p>
            <a:endParaRPr lang="es-ES" dirty="0" smtClean="0">
              <a:effectLst>
                <a:reflection blurRad="6350" stA="55000" endA="50" endPos="85000" dist="60007" dir="5400000" sy="-100000" algn="bl" rotWithShape="0"/>
              </a:effectLst>
            </a:endParaRPr>
          </a:p>
          <a:p>
            <a:endParaRPr lang="es-ES" dirty="0"/>
          </a:p>
        </p:txBody>
      </p:sp>
    </p:spTree>
  </p:cSld>
  <p:clrMapOvr>
    <a:masterClrMapping/>
  </p:clrMapOvr>
  <p:transition advTm="14000">
    <p:sndAc>
      <p:stSnd>
        <p:snd r:embed="rId2" name="instrumental - cavalleria rustican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xit" presetSubtype="0" fill="hold" nodeType="withEffect">
                                  <p:stCondLst>
                                    <p:cond delay="0"/>
                                  </p:stCondLst>
                                  <p:childTnLst>
                                    <p:animEffect transition="out" filter="fade">
                                      <p:cBhvr>
                                        <p:cTn id="6" dur="4000" accel="100000">
                                          <p:stCondLst>
                                            <p:cond delay="1000"/>
                                          </p:stCondLst>
                                        </p:cTn>
                                        <p:tgtEl>
                                          <p:spTgt spid="7"/>
                                        </p:tgtEl>
                                      </p:cBhvr>
                                    </p:animEffect>
                                    <p:anim calcmode="lin" valueType="num">
                                      <p:cBhvr>
                                        <p:cTn id="7" dur="4000" accel="100000">
                                          <p:stCondLst>
                                            <p:cond delay="1000"/>
                                          </p:stCondLst>
                                        </p:cTn>
                                        <p:tgtEl>
                                          <p:spTgt spid="7"/>
                                        </p:tgtEl>
                                        <p:attrNameLst>
                                          <p:attrName>style.rotation</p:attrName>
                                        </p:attrNameLst>
                                      </p:cBhvr>
                                      <p:tavLst>
                                        <p:tav tm="0">
                                          <p:val>
                                            <p:fltVal val="0"/>
                                          </p:val>
                                        </p:tav>
                                        <p:tav tm="100000">
                                          <p:val>
                                            <p:fltVal val="-90"/>
                                          </p:val>
                                        </p:tav>
                                      </p:tavLst>
                                    </p:anim>
                                    <p:anim calcmode="lin" valueType="num">
                                      <p:cBhvr>
                                        <p:cTn id="8" dur="1000" decel="100000"/>
                                        <p:tgtEl>
                                          <p:spTgt spid="7"/>
                                        </p:tgtEl>
                                        <p:attrNameLst>
                                          <p:attrName>ppt_x</p:attrName>
                                        </p:attrNameLst>
                                      </p:cBhvr>
                                      <p:tavLst>
                                        <p:tav tm="0">
                                          <p:val>
                                            <p:strVal val="ppt_x"/>
                                          </p:val>
                                        </p:tav>
                                        <p:tav tm="100000">
                                          <p:val>
                                            <p:strVal val="ppt_x-0.05"/>
                                          </p:val>
                                        </p:tav>
                                      </p:tavLst>
                                    </p:anim>
                                    <p:anim calcmode="lin" valueType="num">
                                      <p:cBhvr>
                                        <p:cTn id="9" dur="1000" decel="100000"/>
                                        <p:tgtEl>
                                          <p:spTgt spid="7"/>
                                        </p:tgtEl>
                                        <p:attrNameLst>
                                          <p:attrName>ppt_y</p:attrName>
                                        </p:attrNameLst>
                                      </p:cBhvr>
                                      <p:tavLst>
                                        <p:tav tm="0">
                                          <p:val>
                                            <p:strVal val="ppt_y"/>
                                          </p:val>
                                        </p:tav>
                                        <p:tav tm="100000">
                                          <p:val>
                                            <p:strVal val="ppt_y+0.1"/>
                                          </p:val>
                                        </p:tav>
                                      </p:tavLst>
                                    </p:anim>
                                    <p:anim calcmode="lin" valueType="num">
                                      <p:cBhvr>
                                        <p:cTn id="10" dur="4000" accel="100000">
                                          <p:stCondLst>
                                            <p:cond delay="1000"/>
                                          </p:stCondLst>
                                        </p:cTn>
                                        <p:tgtEl>
                                          <p:spTgt spid="7"/>
                                        </p:tgtEl>
                                        <p:attrNameLst>
                                          <p:attrName>ppt_x</p:attrName>
                                        </p:attrNameLst>
                                      </p:cBhvr>
                                      <p:tavLst>
                                        <p:tav tm="0">
                                          <p:val>
                                            <p:strVal val="ppt_x"/>
                                          </p:val>
                                        </p:tav>
                                        <p:tav tm="100000">
                                          <p:val>
                                            <p:strVal val="ppt_x+0.4+0.05"/>
                                          </p:val>
                                        </p:tav>
                                      </p:tavLst>
                                    </p:anim>
                                    <p:anim calcmode="lin" valueType="num">
                                      <p:cBhvr>
                                        <p:cTn id="11" dur="4000" accel="100000">
                                          <p:stCondLst>
                                            <p:cond delay="1000"/>
                                          </p:stCondLst>
                                        </p:cTn>
                                        <p:tgtEl>
                                          <p:spTgt spid="7"/>
                                        </p:tgtEl>
                                        <p:attrNameLst>
                                          <p:attrName>ppt_y</p:attrName>
                                        </p:attrNameLst>
                                      </p:cBhvr>
                                      <p:tavLst>
                                        <p:tav tm="0">
                                          <p:val>
                                            <p:strVal val="ppt_y"/>
                                          </p:val>
                                        </p:tav>
                                        <p:tav tm="100000">
                                          <p:val>
                                            <p:strVal val="ppt_y-0.4-0.1"/>
                                          </p:val>
                                        </p:tav>
                                      </p:tavLst>
                                    </p:anim>
                                    <p:set>
                                      <p:cBhvr>
                                        <p:cTn id="12" dur="1" fill="hold">
                                          <p:stCondLst>
                                            <p:cond delay="4999"/>
                                          </p:stCondLst>
                                        </p:cTn>
                                        <p:tgtEl>
                                          <p:spTgt spid="7"/>
                                        </p:tgtEl>
                                        <p:attrNameLst>
                                          <p:attrName>style.visibility</p:attrName>
                                        </p:attrNameLst>
                                      </p:cBhvr>
                                      <p:to>
                                        <p:strVal val="hidden"/>
                                      </p:to>
                                    </p:set>
                                  </p:childTnLst>
                                </p:cTn>
                              </p:par>
                            </p:childTnLst>
                          </p:cTn>
                        </p:par>
                        <p:par>
                          <p:cTn id="13" fill="hold">
                            <p:stCondLst>
                              <p:cond delay="50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8"/>
                                        </p:tgtEl>
                                        <p:attrNameLst>
                                          <p:attrName>style.visibility</p:attrName>
                                        </p:attrNameLst>
                                      </p:cBhvr>
                                      <p:to>
                                        <p:strVal val="visible"/>
                                      </p:to>
                                    </p:set>
                                    <p:anim calcmode="lin" valueType="num">
                                      <p:cBhvr>
                                        <p:cTn id="16" dur="10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17" dur="1000" fill="hold"/>
                                        <p:tgtEl>
                                          <p:spTgt spid="8"/>
                                        </p:tgtEl>
                                        <p:attrNameLst>
                                          <p:attrName>ppt_y</p:attrName>
                                        </p:attrNameLst>
                                      </p:cBhvr>
                                      <p:tavLst>
                                        <p:tav tm="0">
                                          <p:val>
                                            <p:strVal val="#ppt_y"/>
                                          </p:val>
                                        </p:tav>
                                        <p:tav tm="100000">
                                          <p:val>
                                            <p:strVal val="#ppt_y"/>
                                          </p:val>
                                        </p:tav>
                                      </p:tavLst>
                                    </p:anim>
                                    <p:anim calcmode="lin" valueType="num">
                                      <p:cBhvr>
                                        <p:cTn id="18" dur="10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19" dur="10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20" dur="1000" tmFilter="0,0; .5, 1; 1, 1"/>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a:scene3d>
            <a:camera prst="orthographicFront"/>
            <a:lightRig rig="threePt" dir="t"/>
          </a:scene3d>
          <a:sp3d>
            <a:bevelT w="152400" h="50800" prst="softRound"/>
          </a:sp3d>
        </p:spPr>
        <p:txBody>
          <a:bodyPr/>
          <a:lstStyle/>
          <a:p>
            <a:endParaRPr lang="es-ES" dirty="0"/>
          </a:p>
        </p:txBody>
      </p:sp>
      <p:pic>
        <p:nvPicPr>
          <p:cNvPr id="4" name="3 Imagen" descr="x1pxzz39wvexyq1j7i6oqohuzsgo65knxz2zp8jpuynkkkexilmlqdi5.jpg"/>
          <p:cNvPicPr>
            <a:picLocks noChangeAspect="1"/>
          </p:cNvPicPr>
          <p:nvPr/>
        </p:nvPicPr>
        <p:blipFill>
          <a:blip r:embed="rId3"/>
          <a:stretch>
            <a:fillRect/>
          </a:stretch>
        </p:blipFill>
        <p:spPr>
          <a:xfrm>
            <a:off x="0" y="428604"/>
            <a:ext cx="9144000" cy="6000792"/>
          </a:xfrm>
          <a:prstGeom prst="rect">
            <a:avLst/>
          </a:prstGeom>
          <a:ln w="38100" cap="sq">
            <a:solidFill>
              <a:schemeClr val="accent6">
                <a:lumMod val="50000"/>
              </a:schemeClr>
            </a:solidFill>
            <a:prstDash val="solid"/>
            <a:miter lim="800000"/>
          </a:ln>
          <a:effectLst>
            <a:outerShdw blurRad="50800" dist="38100" dir="2700000" algn="tl" rotWithShape="0">
              <a:srgbClr val="000000">
                <a:alpha val="43000"/>
              </a:srgbClr>
            </a:outerShdw>
          </a:effectLst>
        </p:spPr>
      </p:pic>
      <p:pic>
        <p:nvPicPr>
          <p:cNvPr id="6" name="5 Imagen" descr="60351973.jpg"/>
          <p:cNvPicPr>
            <a:picLocks noChangeAspect="1"/>
          </p:cNvPicPr>
          <p:nvPr/>
        </p:nvPicPr>
        <p:blipFill>
          <a:blip r:embed="rId4"/>
          <a:stretch>
            <a:fillRect/>
          </a:stretch>
        </p:blipFill>
        <p:spPr>
          <a:xfrm>
            <a:off x="0" y="428604"/>
            <a:ext cx="9144000" cy="6000792"/>
          </a:xfrm>
          <a:prstGeom prst="rect">
            <a:avLst/>
          </a:prstGeom>
          <a:ln w="38100" cap="sq">
            <a:solidFill>
              <a:schemeClr val="accent6">
                <a:lumMod val="50000"/>
              </a:schemeClr>
            </a:solidFill>
            <a:prstDash val="solid"/>
            <a:miter lim="800000"/>
          </a:ln>
          <a:effectLst>
            <a:outerShdw blurRad="50800" dist="38100" dir="2700000" algn="tl" rotWithShape="0">
              <a:srgbClr val="000000">
                <a:alpha val="43000"/>
              </a:srgbClr>
            </a:outerShdw>
          </a:effectLst>
        </p:spPr>
      </p:pic>
      <p:sp>
        <p:nvSpPr>
          <p:cNvPr id="7" name="6 CuadroTexto"/>
          <p:cNvSpPr txBox="1"/>
          <p:nvPr/>
        </p:nvSpPr>
        <p:spPr>
          <a:xfrm>
            <a:off x="4572000" y="3286124"/>
            <a:ext cx="4357718" cy="2677656"/>
          </a:xfrm>
          <a:prstGeom prst="rect">
            <a:avLst/>
          </a:prstGeom>
          <a:noFill/>
        </p:spPr>
        <p:txBody>
          <a:bodyPr wrap="square" rtlCol="0">
            <a:spAutoFit/>
          </a:bodyPr>
          <a:lstStyle/>
          <a:p>
            <a:r>
              <a:rPr lang="es-ES" sz="2400" b="1" dirty="0" smtClean="0">
                <a:effectLst>
                  <a:outerShdw blurRad="38100" dist="38100" dir="2700000" algn="tl">
                    <a:srgbClr val="000000">
                      <a:alpha val="43137"/>
                    </a:srgbClr>
                  </a:outerShdw>
                </a:effectLst>
              </a:rPr>
              <a:t>Amor mío, cuando tus ojos se posen en éstas líneas ya no estaré junto a ti , nuestro caminar juntos llegó a su fin, todo tiene un final aunque no pensemos en ello, el nuestro duró 32 años</a:t>
            </a:r>
            <a:endParaRPr lang="es-ES" sz="2400" dirty="0">
              <a:effectLst>
                <a:outerShdw blurRad="38100" dist="38100" dir="2700000" algn="tl">
                  <a:srgbClr val="000000">
                    <a:alpha val="43137"/>
                  </a:srgbClr>
                </a:outerShdw>
              </a:effectLst>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3000" fill="hold"/>
                                        <p:tgtEl>
                                          <p:spTgt spid="4"/>
                                        </p:tgtEl>
                                        <p:attrNameLst>
                                          <p:attrName>ppt_x</p:attrName>
                                        </p:attrNameLst>
                                      </p:cBhvr>
                                      <p:tavLst>
                                        <p:tav tm="0">
                                          <p:val>
                                            <p:strVal val="1+#ppt_w/2"/>
                                          </p:val>
                                        </p:tav>
                                        <p:tav tm="100000">
                                          <p:val>
                                            <p:strVal val="#ppt_x"/>
                                          </p:val>
                                        </p:tav>
                                      </p:tavLst>
                                    </p:anim>
                                    <p:anim calcmode="lin" valueType="num">
                                      <p:cBhvr additive="base">
                                        <p:cTn id="12" dur="3000" fill="hold"/>
                                        <p:tgtEl>
                                          <p:spTgt spid="4"/>
                                        </p:tgtEl>
                                        <p:attrNameLst>
                                          <p:attrName>ppt_y</p:attrName>
                                        </p:attrNameLst>
                                      </p:cBhvr>
                                      <p:tavLst>
                                        <p:tav tm="0">
                                          <p:val>
                                            <p:strVal val="0-#ppt_h/2"/>
                                          </p:val>
                                        </p:tav>
                                        <p:tav tm="100000">
                                          <p:val>
                                            <p:strVal val="#ppt_y"/>
                                          </p:val>
                                        </p:tav>
                                      </p:tavLst>
                                    </p:anim>
                                  </p:childTnLst>
                                </p:cTn>
                              </p:par>
                            </p:childTnLst>
                          </p:cTn>
                        </p:par>
                        <p:par>
                          <p:cTn id="13" fill="hold">
                            <p:stCondLst>
                              <p:cond delay="3000"/>
                            </p:stCondLst>
                            <p:childTnLst>
                              <p:par>
                                <p:cTn id="14" presetID="10" presetClass="exit" presetSubtype="0" fill="hold" nodeType="afterEffect">
                                  <p:stCondLst>
                                    <p:cond delay="3500"/>
                                  </p:stCondLst>
                                  <p:childTnLst>
                                    <p:animEffect transition="out" filter="fade">
                                      <p:cBhvr>
                                        <p:cTn id="15" dur="3000"/>
                                        <p:tgtEl>
                                          <p:spTgt spid="6"/>
                                        </p:tgtEl>
                                      </p:cBhvr>
                                    </p:animEffect>
                                    <p:set>
                                      <p:cBhvr>
                                        <p:cTn id="16" dur="1" fill="hold">
                                          <p:stCondLst>
                                            <p:cond delay="2999"/>
                                          </p:stCondLst>
                                        </p:cTn>
                                        <p:tgtEl>
                                          <p:spTgt spid="6"/>
                                        </p:tgtEl>
                                        <p:attrNameLst>
                                          <p:attrName>style.visibility</p:attrName>
                                        </p:attrNameLst>
                                      </p:cBhvr>
                                      <p:to>
                                        <p:strVal val="hidden"/>
                                      </p:to>
                                    </p:set>
                                  </p:childTnLst>
                                </p:cTn>
                              </p:par>
                              <p:par>
                                <p:cTn id="17" presetID="55" presetClass="entr" presetSubtype="0" fill="hold" grpId="0" nodeType="withEffect">
                                  <p:stCondLst>
                                    <p:cond delay="3500"/>
                                  </p:stCondLst>
                                  <p:childTnLst>
                                    <p:set>
                                      <p:cBhvr>
                                        <p:cTn id="18" dur="1" fill="hold">
                                          <p:stCondLst>
                                            <p:cond delay="0"/>
                                          </p:stCondLst>
                                        </p:cTn>
                                        <p:tgtEl>
                                          <p:spTgt spid="7"/>
                                        </p:tgtEl>
                                        <p:attrNameLst>
                                          <p:attrName>style.visibility</p:attrName>
                                        </p:attrNameLst>
                                      </p:cBhvr>
                                      <p:to>
                                        <p:strVal val="visible"/>
                                      </p:to>
                                    </p:set>
                                    <p:anim calcmode="lin" valueType="num">
                                      <p:cBhvr>
                                        <p:cTn id="19" dur="2000" fill="hold"/>
                                        <p:tgtEl>
                                          <p:spTgt spid="7"/>
                                        </p:tgtEl>
                                        <p:attrNameLst>
                                          <p:attrName>ppt_w</p:attrName>
                                        </p:attrNameLst>
                                      </p:cBhvr>
                                      <p:tavLst>
                                        <p:tav tm="0">
                                          <p:val>
                                            <p:strVal val="#ppt_w*0.70"/>
                                          </p:val>
                                        </p:tav>
                                        <p:tav tm="100000">
                                          <p:val>
                                            <p:strVal val="#ppt_w"/>
                                          </p:val>
                                        </p:tav>
                                      </p:tavLst>
                                    </p:anim>
                                    <p:anim calcmode="lin" valueType="num">
                                      <p:cBhvr>
                                        <p:cTn id="20" dur="2000" fill="hold"/>
                                        <p:tgtEl>
                                          <p:spTgt spid="7"/>
                                        </p:tgtEl>
                                        <p:attrNameLst>
                                          <p:attrName>ppt_h</p:attrName>
                                        </p:attrNameLst>
                                      </p:cBhvr>
                                      <p:tavLst>
                                        <p:tav tm="0">
                                          <p:val>
                                            <p:strVal val="#ppt_h"/>
                                          </p:val>
                                        </p:tav>
                                        <p:tav tm="100000">
                                          <p:val>
                                            <p:strVal val="#ppt_h"/>
                                          </p:val>
                                        </p:tav>
                                      </p:tavLst>
                                    </p:anim>
                                    <p:animEffect transition="in" filter="fade">
                                      <p:cBhvr>
                                        <p:cTn id="2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lum contrast="20000"/>
            </a:blip>
            <a:srcRect/>
            <a:stretch>
              <a:fillRect/>
            </a:stretch>
          </a:blipFill>
          <a:scene3d>
            <a:camera prst="orthographicFront"/>
            <a:lightRig rig="threePt" dir="t"/>
          </a:scene3d>
          <a:sp3d>
            <a:bevelT w="152400" h="50800" prst="softRound"/>
          </a:sp3d>
        </p:spPr>
        <p:txBody>
          <a:bodyPr/>
          <a:lstStyle/>
          <a:p>
            <a:endParaRPr lang="es-ES" dirty="0"/>
          </a:p>
        </p:txBody>
      </p:sp>
      <p:pic>
        <p:nvPicPr>
          <p:cNvPr id="4" name="3 Imagen" descr="114HV_Beach_Couple2.jpg"/>
          <p:cNvPicPr>
            <a:picLocks noChangeAspect="1"/>
          </p:cNvPicPr>
          <p:nvPr/>
        </p:nvPicPr>
        <p:blipFill>
          <a:blip r:embed="rId3"/>
          <a:stretch>
            <a:fillRect/>
          </a:stretch>
        </p:blipFill>
        <p:spPr>
          <a:xfrm>
            <a:off x="285720" y="285728"/>
            <a:ext cx="8572560" cy="6357982"/>
          </a:xfrm>
          <a:prstGeom prst="rect">
            <a:avLst/>
          </a:prstGeom>
          <a:scene3d>
            <a:camera prst="orthographicFront"/>
            <a:lightRig rig="threePt" dir="t"/>
          </a:scene3d>
          <a:sp3d>
            <a:bevelT w="152400" h="50800" prst="softRound"/>
          </a:sp3d>
        </p:spPr>
      </p:pic>
      <p:pic>
        <p:nvPicPr>
          <p:cNvPr id="5" name="4 Imagen" descr="LOD-094.JPG"/>
          <p:cNvPicPr>
            <a:picLocks noChangeAspect="1"/>
          </p:cNvPicPr>
          <p:nvPr/>
        </p:nvPicPr>
        <p:blipFill>
          <a:blip r:embed="rId4"/>
          <a:stretch>
            <a:fillRect/>
          </a:stretch>
        </p:blipFill>
        <p:spPr>
          <a:xfrm>
            <a:off x="285720" y="285728"/>
            <a:ext cx="8572560" cy="6357982"/>
          </a:xfrm>
          <a:prstGeom prst="rect">
            <a:avLst/>
          </a:prstGeom>
          <a:scene3d>
            <a:camera prst="orthographicFront"/>
            <a:lightRig rig="threePt" dir="t"/>
          </a:scene3d>
          <a:sp3d>
            <a:bevelT w="152400" h="50800" prst="softRound"/>
          </a:sp3d>
        </p:spPr>
      </p:pic>
      <p:sp>
        <p:nvSpPr>
          <p:cNvPr id="6" name="5 CuadroTexto"/>
          <p:cNvSpPr txBox="1"/>
          <p:nvPr/>
        </p:nvSpPr>
        <p:spPr>
          <a:xfrm>
            <a:off x="500035" y="3429000"/>
            <a:ext cx="4214841" cy="3046988"/>
          </a:xfrm>
          <a:prstGeom prst="rect">
            <a:avLst/>
          </a:prstGeom>
          <a:noFill/>
        </p:spPr>
        <p:txBody>
          <a:bodyPr wrap="square" rtlCol="0">
            <a:spAutoFit/>
          </a:bodyPr>
          <a:lstStyle/>
          <a:p>
            <a:r>
              <a:rPr lang="es-ES" sz="2400" b="1" dirty="0" smtClean="0">
                <a:effectLst>
                  <a:outerShdw blurRad="38100" dist="38100" dir="2700000" algn="tl">
                    <a:srgbClr val="000000">
                      <a:alpha val="43137"/>
                    </a:srgbClr>
                  </a:outerShdw>
                </a:effectLst>
              </a:rPr>
              <a:t>pero 32 años que merecieron la pena, llenos de felicidad como nunca pude soñar, me llenaste de amor, me voy rebosante de amor, de tu amor, ahora, en este momento, se me hace muy corto todo lo vivido</a:t>
            </a:r>
            <a:endParaRPr lang="es-ES" sz="2400" dirty="0">
              <a:effectLst>
                <a:outerShdw blurRad="38100" dist="38100" dir="2700000" algn="tl">
                  <a:srgbClr val="000000">
                    <a:alpha val="43137"/>
                  </a:srgbClr>
                </a:outerShdw>
              </a:effectLst>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5000"/>
                                        <p:tgtEl>
                                          <p:spTgt spid="5"/>
                                        </p:tgtEl>
                                      </p:cBhvr>
                                    </p:animEffect>
                                  </p:childTnLst>
                                </p:cTn>
                              </p:par>
                            </p:childTnLst>
                          </p:cTn>
                        </p:par>
                        <p:par>
                          <p:cTn id="8" fill="hold">
                            <p:stCondLst>
                              <p:cond delay="5000"/>
                            </p:stCondLst>
                            <p:childTnLst>
                              <p:par>
                                <p:cTn id="9" presetID="13" presetClass="exit" presetSubtype="16" fill="hold" nodeType="afterEffect">
                                  <p:stCondLst>
                                    <p:cond delay="3000"/>
                                  </p:stCondLst>
                                  <p:childTnLst>
                                    <p:animEffect transition="out" filter="plus(in)">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par>
                          <p:cTn id="12" fill="hold">
                            <p:stCondLst>
                              <p:cond delay="13000"/>
                            </p:stCondLst>
                            <p:childTnLst>
                              <p:par>
                                <p:cTn id="13" presetID="3" presetClass="entr" presetSubtype="1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linds(horizontal)">
                                      <p:cBhvr>
                                        <p:cTn id="15" dur="5000"/>
                                        <p:tgtEl>
                                          <p:spTgt spid="4"/>
                                        </p:tgtEl>
                                      </p:cBhvr>
                                    </p:animEffect>
                                  </p:childTnLst>
                                </p:cTn>
                              </p:par>
                              <p:par>
                                <p:cTn id="16" presetID="55" presetClass="entr" presetSubtype="0" fill="hold" nodeType="withEffect">
                                  <p:stCondLst>
                                    <p:cond delay="0"/>
                                  </p:stCondLst>
                                  <p:childTnLst>
                                    <p:set>
                                      <p:cBhvr>
                                        <p:cTn id="17" dur="1" fill="hold">
                                          <p:stCondLst>
                                            <p:cond delay="0"/>
                                          </p:stCondLst>
                                        </p:cTn>
                                        <p:tgtEl>
                                          <p:spTgt spid="6">
                                            <p:txEl>
                                              <p:pRg st="0" end="0"/>
                                            </p:txEl>
                                          </p:spTgt>
                                        </p:tgtEl>
                                        <p:attrNameLst>
                                          <p:attrName>style.visibility</p:attrName>
                                        </p:attrNameLst>
                                      </p:cBhvr>
                                      <p:to>
                                        <p:strVal val="visible"/>
                                      </p:to>
                                    </p:set>
                                    <p:anim calcmode="lin" valueType="num">
                                      <p:cBhvr>
                                        <p:cTn id="18" dur="2000" fill="hold"/>
                                        <p:tgtEl>
                                          <p:spTgt spid="6">
                                            <p:txEl>
                                              <p:pRg st="0" end="0"/>
                                            </p:txEl>
                                          </p:spTgt>
                                        </p:tgtEl>
                                        <p:attrNameLst>
                                          <p:attrName>ppt_w</p:attrName>
                                        </p:attrNameLst>
                                      </p:cBhvr>
                                      <p:tavLst>
                                        <p:tav tm="0">
                                          <p:val>
                                            <p:strVal val="#ppt_w*0.70"/>
                                          </p:val>
                                        </p:tav>
                                        <p:tav tm="100000">
                                          <p:val>
                                            <p:strVal val="#ppt_w"/>
                                          </p:val>
                                        </p:tav>
                                      </p:tavLst>
                                    </p:anim>
                                    <p:anim calcmode="lin" valueType="num">
                                      <p:cBhvr>
                                        <p:cTn id="19" dur="2000" fill="hold"/>
                                        <p:tgtEl>
                                          <p:spTgt spid="6">
                                            <p:txEl>
                                              <p:pRg st="0" end="0"/>
                                            </p:txEl>
                                          </p:spTgt>
                                        </p:tgtEl>
                                        <p:attrNameLst>
                                          <p:attrName>ppt_h</p:attrName>
                                        </p:attrNameLst>
                                      </p:cBhvr>
                                      <p:tavLst>
                                        <p:tav tm="0">
                                          <p:val>
                                            <p:strVal val="#ppt_h"/>
                                          </p:val>
                                        </p:tav>
                                        <p:tav tm="100000">
                                          <p:val>
                                            <p:strVal val="#ppt_h"/>
                                          </p:val>
                                        </p:tav>
                                      </p:tavLst>
                                    </p:anim>
                                    <p:animEffect transition="in" filter="fade">
                                      <p:cBhvr>
                                        <p:cTn id="20" dur="2000"/>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a:ln>
            <a:solidFill>
              <a:schemeClr val="accent6">
                <a:lumMod val="75000"/>
              </a:schemeClr>
            </a:solidFill>
          </a:ln>
          <a:scene3d>
            <a:camera prst="orthographicFront"/>
            <a:lightRig rig="threePt" dir="t"/>
          </a:scene3d>
          <a:sp3d>
            <a:bevelT w="152400" h="50800" prst="softRound"/>
          </a:sp3d>
        </p:spPr>
        <p:txBody>
          <a:bodyPr/>
          <a:lstStyle/>
          <a:p>
            <a:endParaRPr lang="es-ES" dirty="0"/>
          </a:p>
        </p:txBody>
      </p:sp>
      <p:pic>
        <p:nvPicPr>
          <p:cNvPr id="4" name="3 Imagen" descr="31 - M DOLORES Y JOSE -.jpg"/>
          <p:cNvPicPr>
            <a:picLocks noChangeAspect="1"/>
          </p:cNvPicPr>
          <p:nvPr/>
        </p:nvPicPr>
        <p:blipFill>
          <a:blip r:embed="rId3"/>
          <a:stretch>
            <a:fillRect/>
          </a:stretch>
        </p:blipFill>
        <p:spPr>
          <a:xfrm>
            <a:off x="285720" y="214290"/>
            <a:ext cx="8643998" cy="6643710"/>
          </a:xfrm>
          <a:prstGeom prst="roundRect">
            <a:avLst>
              <a:gd name="adj" fmla="val 4167"/>
            </a:avLst>
          </a:prstGeom>
          <a:solidFill>
            <a:srgbClr val="FFFFFF"/>
          </a:solidFill>
          <a:ln w="76200" cap="sq">
            <a:solidFill>
              <a:schemeClr val="accent6">
                <a:lumMod val="75000"/>
              </a:schemeClr>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5" name="4 Imagen" descr="Pareja2.jpg"/>
          <p:cNvPicPr>
            <a:picLocks noChangeAspect="1"/>
          </p:cNvPicPr>
          <p:nvPr/>
        </p:nvPicPr>
        <p:blipFill>
          <a:blip r:embed="rId4"/>
          <a:stretch>
            <a:fillRect/>
          </a:stretch>
        </p:blipFill>
        <p:spPr>
          <a:xfrm>
            <a:off x="214281" y="214290"/>
            <a:ext cx="8737949" cy="6643710"/>
          </a:xfrm>
          <a:prstGeom prst="roundRect">
            <a:avLst>
              <a:gd name="adj" fmla="val 4167"/>
            </a:avLst>
          </a:prstGeom>
          <a:solidFill>
            <a:srgbClr val="FFFFFF"/>
          </a:solidFill>
          <a:ln w="76200" cap="sq">
            <a:solidFill>
              <a:schemeClr val="accent6">
                <a:lumMod val="75000"/>
              </a:schemeClr>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6" name="5 CuadroTexto"/>
          <p:cNvSpPr txBox="1"/>
          <p:nvPr/>
        </p:nvSpPr>
        <p:spPr>
          <a:xfrm>
            <a:off x="357158" y="571480"/>
            <a:ext cx="4286280" cy="2677656"/>
          </a:xfrm>
          <a:prstGeom prst="rect">
            <a:avLst/>
          </a:prstGeom>
          <a:noFill/>
        </p:spPr>
        <p:txBody>
          <a:bodyPr wrap="square" rtlCol="0">
            <a:spAutoFit/>
          </a:bodyPr>
          <a:lstStyle/>
          <a:p>
            <a:r>
              <a:rPr lang="es-ES" sz="2400" b="1" dirty="0" smtClean="0">
                <a:effectLst>
                  <a:outerShdw blurRad="38100" dist="38100" dir="2700000" algn="tl">
                    <a:srgbClr val="000000">
                      <a:alpha val="43137"/>
                    </a:srgbClr>
                  </a:outerShdw>
                </a:effectLst>
              </a:rPr>
              <a:t>se que no debo de quejarme, otros muchos no han disfrutado de la dicha que nosotros si hemos vivido, en estos momentos finales de lucidez me sirven para revivir toda nuestra vida en común</a:t>
            </a:r>
            <a:endParaRPr lang="es-ES" sz="2400" dirty="0">
              <a:effectLst>
                <a:outerShdw blurRad="38100" dist="38100" dir="2700000" algn="tl">
                  <a:srgbClr val="000000">
                    <a:alpha val="43137"/>
                  </a:srgbClr>
                </a:outerShdw>
              </a:effectLst>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5000"/>
                                        <p:tgtEl>
                                          <p:spTgt spid="5"/>
                                        </p:tgtEl>
                                      </p:cBhvr>
                                    </p:animEffect>
                                  </p:childTnLst>
                                </p:cTn>
                              </p:par>
                            </p:childTnLst>
                          </p:cTn>
                        </p:par>
                        <p:par>
                          <p:cTn id="8" fill="hold">
                            <p:stCondLst>
                              <p:cond delay="5000"/>
                            </p:stCondLst>
                            <p:childTnLst>
                              <p:par>
                                <p:cTn id="9" presetID="21" presetClass="exit" presetSubtype="4" fill="hold" nodeType="afterEffect">
                                  <p:stCondLst>
                                    <p:cond delay="0"/>
                                  </p:stCondLst>
                                  <p:childTnLst>
                                    <p:animEffect transition="out" filter="wheel(4)">
                                      <p:cBhvr>
                                        <p:cTn id="10" dur="2000"/>
                                        <p:tgtEl>
                                          <p:spTgt spid="5"/>
                                        </p:tgtEl>
                                      </p:cBhvr>
                                    </p:animEffect>
                                    <p:set>
                                      <p:cBhvr>
                                        <p:cTn id="11" dur="1" fill="hold">
                                          <p:stCondLst>
                                            <p:cond delay="1999"/>
                                          </p:stCondLst>
                                        </p:cTn>
                                        <p:tgtEl>
                                          <p:spTgt spid="5"/>
                                        </p:tgtEl>
                                        <p:attrNameLst>
                                          <p:attrName>style.visibility</p:attrName>
                                        </p:attrNameLst>
                                      </p:cBhvr>
                                      <p:to>
                                        <p:strVal val="hidden"/>
                                      </p:to>
                                    </p:set>
                                  </p:childTnLst>
                                </p:cTn>
                              </p:par>
                            </p:childTnLst>
                          </p:cTn>
                        </p:par>
                        <p:par>
                          <p:cTn id="12" fill="hold">
                            <p:stCondLst>
                              <p:cond delay="7000"/>
                            </p:stCondLst>
                            <p:childTnLst>
                              <p:par>
                                <p:cTn id="13" presetID="4" presetClass="entr" presetSubtype="32"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ox(out)">
                                      <p:cBhvr>
                                        <p:cTn id="15" dur="5000"/>
                                        <p:tgtEl>
                                          <p:spTgt spid="4"/>
                                        </p:tgtEl>
                                      </p:cBhvr>
                                    </p:animEffect>
                                  </p:childTnLst>
                                </p:cTn>
                              </p:par>
                              <p:par>
                                <p:cTn id="16" presetID="55"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ppt_w</p:attrName>
                                        </p:attrNameLst>
                                      </p:cBhvr>
                                      <p:tavLst>
                                        <p:tav tm="0">
                                          <p:val>
                                            <p:strVal val="#ppt_w*0.70"/>
                                          </p:val>
                                        </p:tav>
                                        <p:tav tm="100000">
                                          <p:val>
                                            <p:strVal val="#ppt_w"/>
                                          </p:val>
                                        </p:tav>
                                      </p:tavLst>
                                    </p:anim>
                                    <p:anim calcmode="lin" valueType="num">
                                      <p:cBhvr>
                                        <p:cTn id="19" dur="2000" fill="hold"/>
                                        <p:tgtEl>
                                          <p:spTgt spid="6"/>
                                        </p:tgtEl>
                                        <p:attrNameLst>
                                          <p:attrName>ppt_h</p:attrName>
                                        </p:attrNameLst>
                                      </p:cBhvr>
                                      <p:tavLst>
                                        <p:tav tm="0">
                                          <p:val>
                                            <p:strVal val="#ppt_h"/>
                                          </p:val>
                                        </p:tav>
                                        <p:tav tm="100000">
                                          <p:val>
                                            <p:strVal val="#ppt_h"/>
                                          </p:val>
                                        </p:tav>
                                      </p:tavLst>
                                    </p:anim>
                                    <p:animEffect transition="in" filter="fade">
                                      <p:cBhvr>
                                        <p:cTn id="2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a:ln>
            <a:noFill/>
          </a:ln>
        </p:spPr>
        <p:txBody>
          <a:bodyPr/>
          <a:lstStyle/>
          <a:p>
            <a:endParaRPr lang="es-ES" dirty="0"/>
          </a:p>
        </p:txBody>
      </p:sp>
      <p:pic>
        <p:nvPicPr>
          <p:cNvPr id="4" name="3 Imagen" descr="DSC_0625.JPG"/>
          <p:cNvPicPr>
            <a:picLocks noChangeAspect="1"/>
          </p:cNvPicPr>
          <p:nvPr/>
        </p:nvPicPr>
        <p:blipFill>
          <a:blip r:embed="rId3">
            <a:lum contrast="10000"/>
          </a:blip>
          <a:stretch>
            <a:fillRect/>
          </a:stretch>
        </p:blipFill>
        <p:spPr>
          <a:xfrm>
            <a:off x="214282" y="214290"/>
            <a:ext cx="8715436" cy="6357958"/>
          </a:xfrm>
          <a:prstGeom prst="snip2DiagRect">
            <a:avLst/>
          </a:prstGeom>
          <a:solidFill>
            <a:srgbClr val="FFFFFF">
              <a:shade val="85000"/>
            </a:srgbClr>
          </a:solidFill>
          <a:ln w="88900" cap="sq">
            <a:solidFill>
              <a:schemeClr val="accent2">
                <a:lumMod val="60000"/>
                <a:lumOff val="40000"/>
              </a:schemeClr>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5" name="4 Imagen" descr="pareja (1).jpg"/>
          <p:cNvPicPr>
            <a:picLocks noChangeAspect="1"/>
          </p:cNvPicPr>
          <p:nvPr/>
        </p:nvPicPr>
        <p:blipFill>
          <a:blip r:embed="rId4"/>
          <a:stretch>
            <a:fillRect/>
          </a:stretch>
        </p:blipFill>
        <p:spPr>
          <a:xfrm>
            <a:off x="214283" y="214290"/>
            <a:ext cx="8715435" cy="6316924"/>
          </a:xfrm>
          <a:prstGeom prst="snip2DiagRect">
            <a:avLst/>
          </a:prstGeom>
          <a:solidFill>
            <a:srgbClr val="FFFFFF">
              <a:shade val="85000"/>
            </a:srgbClr>
          </a:solidFill>
          <a:ln w="88900" cap="sq">
            <a:solidFill>
              <a:schemeClr val="accent2">
                <a:lumMod val="60000"/>
                <a:lumOff val="40000"/>
              </a:schemeClr>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6" name="5 CuadroTexto"/>
          <p:cNvSpPr txBox="1"/>
          <p:nvPr/>
        </p:nvSpPr>
        <p:spPr>
          <a:xfrm>
            <a:off x="428596" y="428604"/>
            <a:ext cx="8072493" cy="2308324"/>
          </a:xfrm>
          <a:prstGeom prst="rect">
            <a:avLst/>
          </a:prstGeom>
          <a:noFill/>
        </p:spPr>
        <p:txBody>
          <a:bodyPr wrap="square" rtlCol="0">
            <a:spAutoFit/>
          </a:bodyPr>
          <a:lstStyle/>
          <a:p>
            <a:r>
              <a:rPr lang="es-ES" sz="2400" b="1" dirty="0" smtClean="0">
                <a:effectLst>
                  <a:outerShdw blurRad="38100" dist="38100" dir="2700000" algn="tl">
                    <a:srgbClr val="000000">
                      <a:alpha val="43137"/>
                    </a:srgbClr>
                  </a:outerShdw>
                </a:effectLst>
              </a:rPr>
              <a:t>estoy proyectando nuestra película, mi vida comenzó cuando te conocí, aquella tarde de comienzos de la primavera ya lejana pero que me parece que fue ayer, cuando en aquella playa hacías piruetas para llamar mi atención, al final después de muchos rodeos, te decidiste a preguntarme la hora, algo muy original ¡</a:t>
            </a:r>
            <a:r>
              <a:rPr lang="es-ES" sz="2400" b="1" dirty="0" err="1" smtClean="0">
                <a:effectLst>
                  <a:outerShdw blurRad="38100" dist="38100" dir="2700000" algn="tl">
                    <a:srgbClr val="000000">
                      <a:alpha val="43137"/>
                    </a:srgbClr>
                  </a:outerShdw>
                </a:effectLst>
              </a:rPr>
              <a:t>jajajaja</a:t>
            </a:r>
            <a:r>
              <a:rPr lang="es-ES" sz="2400" b="1" dirty="0" smtClean="0">
                <a:effectLst>
                  <a:outerShdw blurRad="38100" dist="38100" dir="2700000" algn="tl">
                    <a:srgbClr val="000000">
                      <a:alpha val="43137"/>
                    </a:srgbClr>
                  </a:outerShdw>
                </a:effectLst>
              </a:rPr>
              <a:t>!,</a:t>
            </a:r>
            <a:endParaRPr lang="es-ES" sz="2400" dirty="0">
              <a:effectLst>
                <a:outerShdw blurRad="38100" dist="38100" dir="2700000" algn="tl">
                  <a:srgbClr val="000000">
                    <a:alpha val="43137"/>
                  </a:srgbClr>
                </a:outerShdw>
              </a:effectLst>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5000"/>
                                        <p:tgtEl>
                                          <p:spTgt spid="5"/>
                                        </p:tgtEl>
                                      </p:cBhvr>
                                    </p:animEffect>
                                  </p:childTnLst>
                                </p:cTn>
                              </p:par>
                            </p:childTnLst>
                          </p:cTn>
                        </p:par>
                        <p:par>
                          <p:cTn id="8" fill="hold">
                            <p:stCondLst>
                              <p:cond delay="5000"/>
                            </p:stCondLst>
                            <p:childTnLst>
                              <p:par>
                                <p:cTn id="9" presetID="13" presetClass="exit" presetSubtype="16" fill="hold" nodeType="afterEffect">
                                  <p:stCondLst>
                                    <p:cond delay="0"/>
                                  </p:stCondLst>
                                  <p:childTnLst>
                                    <p:animEffect transition="out" filter="plus(in)">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par>
                          <p:cTn id="12" fill="hold">
                            <p:stCondLst>
                              <p:cond delay="10000"/>
                            </p:stCondLst>
                            <p:childTnLst>
                              <p:par>
                                <p:cTn id="13" presetID="4" presetClass="entr" presetSubtype="32"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ox(out)">
                                      <p:cBhvr>
                                        <p:cTn id="15" dur="5000"/>
                                        <p:tgtEl>
                                          <p:spTgt spid="4"/>
                                        </p:tgtEl>
                                      </p:cBhvr>
                                    </p:animEffect>
                                  </p:childTnLst>
                                </p:cTn>
                              </p:par>
                              <p:par>
                                <p:cTn id="16" presetID="55"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ppt_w</p:attrName>
                                        </p:attrNameLst>
                                      </p:cBhvr>
                                      <p:tavLst>
                                        <p:tav tm="0">
                                          <p:val>
                                            <p:strVal val="#ppt_w*0.70"/>
                                          </p:val>
                                        </p:tav>
                                        <p:tav tm="100000">
                                          <p:val>
                                            <p:strVal val="#ppt_w"/>
                                          </p:val>
                                        </p:tav>
                                      </p:tavLst>
                                    </p:anim>
                                    <p:anim calcmode="lin" valueType="num">
                                      <p:cBhvr>
                                        <p:cTn id="19" dur="2000" fill="hold"/>
                                        <p:tgtEl>
                                          <p:spTgt spid="6"/>
                                        </p:tgtEl>
                                        <p:attrNameLst>
                                          <p:attrName>ppt_h</p:attrName>
                                        </p:attrNameLst>
                                      </p:cBhvr>
                                      <p:tavLst>
                                        <p:tav tm="0">
                                          <p:val>
                                            <p:strVal val="#ppt_h"/>
                                          </p:val>
                                        </p:tav>
                                        <p:tav tm="100000">
                                          <p:val>
                                            <p:strVal val="#ppt_h"/>
                                          </p:val>
                                        </p:tav>
                                      </p:tavLst>
                                    </p:anim>
                                    <p:animEffect transition="in" filter="fade">
                                      <p:cBhvr>
                                        <p:cTn id="2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a:scene3d>
            <a:camera prst="orthographicFront"/>
            <a:lightRig rig="threePt" dir="t"/>
          </a:scene3d>
          <a:sp3d>
            <a:bevelT w="152400" h="50800" prst="softRound"/>
          </a:sp3d>
        </p:spPr>
        <p:txBody>
          <a:bodyPr/>
          <a:lstStyle/>
          <a:p>
            <a:endParaRPr lang="es-ES" dirty="0"/>
          </a:p>
        </p:txBody>
      </p:sp>
      <p:pic>
        <p:nvPicPr>
          <p:cNvPr id="4" name="3 Imagen" descr="1.jpg"/>
          <p:cNvPicPr>
            <a:picLocks noChangeAspect="1"/>
          </p:cNvPicPr>
          <p:nvPr/>
        </p:nvPicPr>
        <p:blipFill>
          <a:blip r:embed="rId3"/>
          <a:stretch>
            <a:fillRect/>
          </a:stretch>
        </p:blipFill>
        <p:spPr>
          <a:xfrm>
            <a:off x="285720" y="500042"/>
            <a:ext cx="8572560" cy="5857916"/>
          </a:xfrm>
          <a:prstGeom prst="rect">
            <a:avLst/>
          </a:prstGeom>
          <a:solidFill>
            <a:srgbClr val="FFFFFF">
              <a:shade val="85000"/>
            </a:srgbClr>
          </a:solidFill>
          <a:ln w="88900" cap="sq">
            <a:solidFill>
              <a:srgbClr val="C0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prst="softRound"/>
            <a:contourClr>
              <a:srgbClr val="FFFFFF"/>
            </a:contourClr>
          </a:sp3d>
        </p:spPr>
      </p:pic>
      <p:pic>
        <p:nvPicPr>
          <p:cNvPr id="5" name="4 Imagen" descr="41.jpg"/>
          <p:cNvPicPr>
            <a:picLocks noChangeAspect="1"/>
          </p:cNvPicPr>
          <p:nvPr/>
        </p:nvPicPr>
        <p:blipFill>
          <a:blip r:embed="rId4"/>
          <a:stretch>
            <a:fillRect/>
          </a:stretch>
        </p:blipFill>
        <p:spPr>
          <a:xfrm>
            <a:off x="285720" y="500042"/>
            <a:ext cx="8572560" cy="5857916"/>
          </a:xfrm>
          <a:prstGeom prst="rect">
            <a:avLst/>
          </a:prstGeom>
          <a:solidFill>
            <a:srgbClr val="FFFFFF">
              <a:shade val="85000"/>
            </a:srgbClr>
          </a:solidFill>
          <a:ln w="88900" cap="sq">
            <a:solidFill>
              <a:srgbClr val="C00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prst="softRound"/>
            <a:contourClr>
              <a:srgbClr val="FFFFFF"/>
            </a:contourClr>
          </a:sp3d>
        </p:spPr>
      </p:pic>
      <p:sp>
        <p:nvSpPr>
          <p:cNvPr id="6" name="5 CuadroTexto"/>
          <p:cNvSpPr txBox="1"/>
          <p:nvPr/>
        </p:nvSpPr>
        <p:spPr>
          <a:xfrm>
            <a:off x="2500298" y="2714620"/>
            <a:ext cx="4572032" cy="3539430"/>
          </a:xfrm>
          <a:prstGeom prst="rect">
            <a:avLst/>
          </a:prstGeom>
          <a:noFill/>
        </p:spPr>
        <p:txBody>
          <a:bodyPr wrap="square" rtlCol="0">
            <a:spAutoFit/>
          </a:bodyPr>
          <a:lstStyle/>
          <a:p>
            <a:r>
              <a:rPr lang="es-ES" sz="2800" b="1" dirty="0" smtClean="0">
                <a:ln>
                  <a:solidFill>
                    <a:srgbClr val="FF0000"/>
                  </a:solidFill>
                </a:ln>
                <a:solidFill>
                  <a:srgbClr val="FF0000"/>
                </a:solidFill>
                <a:effectLst>
                  <a:innerShdw blurRad="63500" dist="50800" dir="18900000">
                    <a:prstClr val="black">
                      <a:alpha val="50000"/>
                    </a:prstClr>
                  </a:innerShdw>
                </a:effectLst>
              </a:rPr>
              <a:t>enrojeciste, pero supe que eras el hombre de mi vida, desde entonces no dejamos de vernos ni un solo día, pero aún tardaste justo 68 días en declararme tu amor, ya estaba al límite de mi paciencia ¡</a:t>
            </a:r>
            <a:r>
              <a:rPr lang="es-ES" sz="2800" b="1" dirty="0" err="1" smtClean="0">
                <a:ln>
                  <a:solidFill>
                    <a:srgbClr val="FF0000"/>
                  </a:solidFill>
                </a:ln>
                <a:solidFill>
                  <a:srgbClr val="FF0000"/>
                </a:solidFill>
                <a:effectLst>
                  <a:innerShdw blurRad="63500" dist="50800" dir="18900000">
                    <a:prstClr val="black">
                      <a:alpha val="50000"/>
                    </a:prstClr>
                  </a:innerShdw>
                </a:effectLst>
              </a:rPr>
              <a:t>jajajaja</a:t>
            </a:r>
            <a:r>
              <a:rPr lang="es-ES" sz="2800" b="1" dirty="0" smtClean="0">
                <a:ln>
                  <a:solidFill>
                    <a:srgbClr val="FF0000"/>
                  </a:solidFill>
                </a:ln>
                <a:solidFill>
                  <a:srgbClr val="FF0000"/>
                </a:solidFill>
                <a:effectLst>
                  <a:innerShdw blurRad="63500" dist="50800" dir="18900000">
                    <a:prstClr val="black">
                      <a:alpha val="50000"/>
                    </a:prstClr>
                  </a:innerShdw>
                </a:effectLst>
              </a:rPr>
              <a:t>!, </a:t>
            </a:r>
            <a:endParaRPr lang="es-ES" sz="2800" dirty="0">
              <a:ln>
                <a:solidFill>
                  <a:srgbClr val="FF0000"/>
                </a:solidFill>
              </a:ln>
              <a:solidFill>
                <a:srgbClr val="FF0000"/>
              </a:solidFill>
              <a:effectLst>
                <a:innerShdw blurRad="63500" dist="50800" dir="18900000">
                  <a:prstClr val="black">
                    <a:alpha val="50000"/>
                  </a:prstClr>
                </a:innerShdw>
              </a:effectLst>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5000"/>
                                        <p:tgtEl>
                                          <p:spTgt spid="5"/>
                                        </p:tgtEl>
                                      </p:cBhvr>
                                    </p:animEffect>
                                  </p:childTnLst>
                                </p:cTn>
                              </p:par>
                            </p:childTnLst>
                          </p:cTn>
                        </p:par>
                        <p:par>
                          <p:cTn id="8" fill="hold">
                            <p:stCondLst>
                              <p:cond delay="5000"/>
                            </p:stCondLst>
                            <p:childTnLst>
                              <p:par>
                                <p:cTn id="9" presetID="21" presetClass="exit" presetSubtype="8" fill="hold" nodeType="afterEffect">
                                  <p:stCondLst>
                                    <p:cond delay="2000"/>
                                  </p:stCondLst>
                                  <p:childTnLst>
                                    <p:animEffect transition="out" filter="wheel(8)">
                                      <p:cBhvr>
                                        <p:cTn id="10" dur="2000"/>
                                        <p:tgtEl>
                                          <p:spTgt spid="5"/>
                                        </p:tgtEl>
                                      </p:cBhvr>
                                    </p:animEffect>
                                    <p:set>
                                      <p:cBhvr>
                                        <p:cTn id="11" dur="1" fill="hold">
                                          <p:stCondLst>
                                            <p:cond delay="1999"/>
                                          </p:stCondLst>
                                        </p:cTn>
                                        <p:tgtEl>
                                          <p:spTgt spid="5"/>
                                        </p:tgtEl>
                                        <p:attrNameLst>
                                          <p:attrName>style.visibility</p:attrName>
                                        </p:attrNameLst>
                                      </p:cBhvr>
                                      <p:to>
                                        <p:strVal val="hidden"/>
                                      </p:to>
                                    </p:set>
                                  </p:childTnLst>
                                </p:cTn>
                              </p:par>
                            </p:childTnLst>
                          </p:cTn>
                        </p:par>
                        <p:par>
                          <p:cTn id="12" fill="hold">
                            <p:stCondLst>
                              <p:cond delay="9000"/>
                            </p:stCondLst>
                            <p:childTnLst>
                              <p:par>
                                <p:cTn id="13" presetID="8" presetClass="entr" presetSubtype="32"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diamond(out)">
                                      <p:cBhvr>
                                        <p:cTn id="15" dur="2000"/>
                                        <p:tgtEl>
                                          <p:spTgt spid="4"/>
                                        </p:tgtEl>
                                      </p:cBhvr>
                                    </p:animEffect>
                                  </p:childTnLst>
                                </p:cTn>
                              </p:par>
                              <p:par>
                                <p:cTn id="16" presetID="55"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ppt_w</p:attrName>
                                        </p:attrNameLst>
                                      </p:cBhvr>
                                      <p:tavLst>
                                        <p:tav tm="0">
                                          <p:val>
                                            <p:strVal val="#ppt_w*0.70"/>
                                          </p:val>
                                        </p:tav>
                                        <p:tav tm="100000">
                                          <p:val>
                                            <p:strVal val="#ppt_w"/>
                                          </p:val>
                                        </p:tav>
                                      </p:tavLst>
                                    </p:anim>
                                    <p:anim calcmode="lin" valueType="num">
                                      <p:cBhvr>
                                        <p:cTn id="19" dur="2000" fill="hold"/>
                                        <p:tgtEl>
                                          <p:spTgt spid="6"/>
                                        </p:tgtEl>
                                        <p:attrNameLst>
                                          <p:attrName>ppt_h</p:attrName>
                                        </p:attrNameLst>
                                      </p:cBhvr>
                                      <p:tavLst>
                                        <p:tav tm="0">
                                          <p:val>
                                            <p:strVal val="#ppt_h"/>
                                          </p:val>
                                        </p:tav>
                                        <p:tav tm="100000">
                                          <p:val>
                                            <p:strVal val="#ppt_h"/>
                                          </p:val>
                                        </p:tav>
                                      </p:tavLst>
                                    </p:anim>
                                    <p:animEffect transition="in" filter="fade">
                                      <p:cBhvr>
                                        <p:cTn id="2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srcRect/>
            <a:tile tx="0" ty="0" sx="100000" sy="100000" flip="none" algn="tl"/>
          </a:blipFill>
        </p:spPr>
        <p:txBody>
          <a:bodyPr/>
          <a:lstStyle/>
          <a:p>
            <a:endParaRPr lang="es-ES" dirty="0"/>
          </a:p>
        </p:txBody>
      </p:sp>
      <p:pic>
        <p:nvPicPr>
          <p:cNvPr id="4" name="3 Marcador de contenido" descr="_MG_6110-.jpg"/>
          <p:cNvPicPr>
            <a:picLocks noGrp="1" noChangeAspect="1"/>
          </p:cNvPicPr>
          <p:nvPr>
            <p:ph idx="1"/>
          </p:nvPr>
        </p:nvPicPr>
        <p:blipFill>
          <a:blip r:embed="rId3"/>
          <a:stretch>
            <a:fillRect/>
          </a:stretch>
        </p:blipFill>
        <p:spPr>
          <a:xfrm>
            <a:off x="428596" y="357166"/>
            <a:ext cx="8429684" cy="5786501"/>
          </a:xfrm>
          <a:prstGeom prst="roundRect">
            <a:avLst>
              <a:gd name="adj" fmla="val 4167"/>
            </a:avLst>
          </a:prstGeom>
          <a:solidFill>
            <a:srgbClr val="FFFFFF"/>
          </a:solidFill>
          <a:ln w="76200" cap="sq">
            <a:solidFill>
              <a:schemeClr val="accent2">
                <a:lumMod val="60000"/>
                <a:lumOff val="40000"/>
              </a:schemeClr>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5" name="4 Imagen" descr="_MG_6135.jpg"/>
          <p:cNvPicPr>
            <a:picLocks noChangeAspect="1"/>
          </p:cNvPicPr>
          <p:nvPr/>
        </p:nvPicPr>
        <p:blipFill>
          <a:blip r:embed="rId4"/>
          <a:stretch>
            <a:fillRect/>
          </a:stretch>
        </p:blipFill>
        <p:spPr>
          <a:xfrm>
            <a:off x="357158" y="357166"/>
            <a:ext cx="8572528" cy="5784783"/>
          </a:xfrm>
          <a:prstGeom prst="roundRect">
            <a:avLst>
              <a:gd name="adj" fmla="val 4167"/>
            </a:avLst>
          </a:prstGeom>
          <a:solidFill>
            <a:srgbClr val="FFFFFF"/>
          </a:solidFill>
          <a:ln w="76200" cap="sq">
            <a:solidFill>
              <a:schemeClr val="accent2">
                <a:lumMod val="60000"/>
                <a:lumOff val="40000"/>
              </a:schemeClr>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6" name="5 CuadroTexto"/>
          <p:cNvSpPr txBox="1"/>
          <p:nvPr/>
        </p:nvSpPr>
        <p:spPr>
          <a:xfrm>
            <a:off x="428596" y="428604"/>
            <a:ext cx="4572032" cy="3108543"/>
          </a:xfrm>
          <a:prstGeom prst="rect">
            <a:avLst/>
          </a:prstGeom>
          <a:noFill/>
        </p:spPr>
        <p:txBody>
          <a:bodyPr wrap="square" rtlCol="0">
            <a:spAutoFit/>
          </a:bodyPr>
          <a:lstStyle/>
          <a:p>
            <a:r>
              <a:rPr lang="es-ES" sz="2800" b="1" dirty="0" smtClean="0">
                <a:ln>
                  <a:solidFill>
                    <a:srgbClr val="FFFF00"/>
                  </a:solidFill>
                </a:ln>
                <a:solidFill>
                  <a:srgbClr val="FFFF00"/>
                </a:solidFill>
                <a:effectLst>
                  <a:innerShdw blurRad="63500" dist="50800" dir="18900000">
                    <a:prstClr val="black">
                      <a:alpha val="50000"/>
                    </a:prstClr>
                  </a:innerShdw>
                </a:effectLst>
              </a:rPr>
              <a:t>después terminamos nuestros estudios y nuestros planes de futuro comenzaban y que mal lo pasaste cuando yo comencé a trabajar antes que tú ¡hombres! ¡</a:t>
            </a:r>
            <a:r>
              <a:rPr lang="es-ES" sz="2800" b="1" dirty="0" err="1" smtClean="0">
                <a:ln>
                  <a:solidFill>
                    <a:srgbClr val="FFFF00"/>
                  </a:solidFill>
                </a:ln>
                <a:solidFill>
                  <a:srgbClr val="FFFF00"/>
                </a:solidFill>
                <a:effectLst>
                  <a:innerShdw blurRad="63500" dist="50800" dir="18900000">
                    <a:prstClr val="black">
                      <a:alpha val="50000"/>
                    </a:prstClr>
                  </a:innerShdw>
                </a:effectLst>
              </a:rPr>
              <a:t>jajajajaja</a:t>
            </a:r>
            <a:r>
              <a:rPr lang="es-ES" sz="2800" b="1" dirty="0" smtClean="0">
                <a:ln>
                  <a:solidFill>
                    <a:srgbClr val="FFFF00"/>
                  </a:solidFill>
                </a:ln>
                <a:solidFill>
                  <a:srgbClr val="FFFF00"/>
                </a:solidFill>
                <a:effectLst>
                  <a:innerShdw blurRad="63500" dist="50800" dir="18900000">
                    <a:prstClr val="black">
                      <a:alpha val="50000"/>
                    </a:prstClr>
                  </a:innerShdw>
                </a:effectLst>
              </a:rPr>
              <a:t>!</a:t>
            </a:r>
            <a:endParaRPr lang="es-ES" sz="2800" dirty="0">
              <a:ln>
                <a:solidFill>
                  <a:srgbClr val="FFFF00"/>
                </a:solidFill>
              </a:ln>
              <a:solidFill>
                <a:srgbClr val="FFFF00"/>
              </a:solidFill>
              <a:effectLst>
                <a:innerShdw blurRad="63500" dist="50800" dir="18900000">
                  <a:prstClr val="black">
                    <a:alpha val="50000"/>
                  </a:prstClr>
                </a:innerShdw>
              </a:effectLst>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5000"/>
                                        <p:tgtEl>
                                          <p:spTgt spid="5"/>
                                        </p:tgtEl>
                                      </p:cBhvr>
                                    </p:animEffect>
                                  </p:childTnLst>
                                </p:cTn>
                              </p:par>
                            </p:childTnLst>
                          </p:cTn>
                        </p:par>
                        <p:par>
                          <p:cTn id="8" fill="hold">
                            <p:stCondLst>
                              <p:cond delay="5000"/>
                            </p:stCondLst>
                            <p:childTnLst>
                              <p:par>
                                <p:cTn id="9" presetID="20" presetClass="exit" presetSubtype="0" fill="hold" nodeType="afterEffect">
                                  <p:stCondLst>
                                    <p:cond delay="0"/>
                                  </p:stCondLst>
                                  <p:childTnLst>
                                    <p:animEffect transition="out" filter="wedge">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par>
                          <p:cTn id="12" fill="hold">
                            <p:stCondLst>
                              <p:cond delay="10000"/>
                            </p:stCondLst>
                            <p:childTnLst>
                              <p:par>
                                <p:cTn id="13" presetID="6" presetClass="entr" presetSubtype="32"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circle(out)">
                                      <p:cBhvr>
                                        <p:cTn id="15" dur="5000"/>
                                        <p:tgtEl>
                                          <p:spTgt spid="4"/>
                                        </p:tgtEl>
                                      </p:cBhvr>
                                    </p:animEffect>
                                  </p:childTnLst>
                                </p:cTn>
                              </p:par>
                              <p:par>
                                <p:cTn id="16" presetID="55"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ppt_w</p:attrName>
                                        </p:attrNameLst>
                                      </p:cBhvr>
                                      <p:tavLst>
                                        <p:tav tm="0">
                                          <p:val>
                                            <p:strVal val="#ppt_w*0.70"/>
                                          </p:val>
                                        </p:tav>
                                        <p:tav tm="100000">
                                          <p:val>
                                            <p:strVal val="#ppt_w"/>
                                          </p:val>
                                        </p:tav>
                                      </p:tavLst>
                                    </p:anim>
                                    <p:anim calcmode="lin" valueType="num">
                                      <p:cBhvr>
                                        <p:cTn id="19" dur="2000" fill="hold"/>
                                        <p:tgtEl>
                                          <p:spTgt spid="6"/>
                                        </p:tgtEl>
                                        <p:attrNameLst>
                                          <p:attrName>ppt_h</p:attrName>
                                        </p:attrNameLst>
                                      </p:cBhvr>
                                      <p:tavLst>
                                        <p:tav tm="0">
                                          <p:val>
                                            <p:strVal val="#ppt_h"/>
                                          </p:val>
                                        </p:tav>
                                        <p:tav tm="100000">
                                          <p:val>
                                            <p:strVal val="#ppt_h"/>
                                          </p:val>
                                        </p:tav>
                                      </p:tavLst>
                                    </p:anim>
                                    <p:animEffect transition="in" filter="fade">
                                      <p:cBhvr>
                                        <p:cTn id="2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3"/>
            <a:srcRect/>
            <a:tile tx="0" ty="0" sx="100000" sy="100000" flip="none" algn="tl"/>
          </a:blipFill>
        </p:spPr>
        <p:txBody>
          <a:bodyPr/>
          <a:lstStyle/>
          <a:p>
            <a:endParaRPr lang="es-ES" dirty="0"/>
          </a:p>
        </p:txBody>
      </p:sp>
      <p:pic>
        <p:nvPicPr>
          <p:cNvPr id="4" name="3 Imagen" descr="1267633925_77881344_1-Fotos-de--Reportajes-fotograficos-para-mujeres-embarazadas.jpg"/>
          <p:cNvPicPr>
            <a:picLocks noChangeAspect="1"/>
          </p:cNvPicPr>
          <p:nvPr/>
        </p:nvPicPr>
        <p:blipFill>
          <a:blip r:embed="rId4" cstate="print"/>
          <a:stretch>
            <a:fillRect/>
          </a:stretch>
        </p:blipFill>
        <p:spPr>
          <a:xfrm flipH="1">
            <a:off x="-1643106" y="2857496"/>
            <a:ext cx="71438" cy="47455"/>
          </a:xfrm>
          <a:prstGeom prst="rect">
            <a:avLst/>
          </a:prstGeom>
        </p:spPr>
      </p:pic>
      <p:pic>
        <p:nvPicPr>
          <p:cNvPr id="6" name="5 Imagen" descr="x5ypzt.jpg"/>
          <p:cNvPicPr>
            <a:picLocks noChangeAspect="1"/>
          </p:cNvPicPr>
          <p:nvPr/>
        </p:nvPicPr>
        <p:blipFill>
          <a:blip r:embed="rId5"/>
          <a:stretch>
            <a:fillRect/>
          </a:stretch>
        </p:blipFill>
        <p:spPr>
          <a:xfrm>
            <a:off x="285692" y="714356"/>
            <a:ext cx="8572588" cy="5500726"/>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8" name="7 Imagen" descr="embarazo-hacer-el-amor.jpg"/>
          <p:cNvPicPr>
            <a:picLocks noChangeAspect="1"/>
          </p:cNvPicPr>
          <p:nvPr/>
        </p:nvPicPr>
        <p:blipFill>
          <a:blip r:embed="rId6"/>
          <a:stretch>
            <a:fillRect/>
          </a:stretch>
        </p:blipFill>
        <p:spPr>
          <a:xfrm>
            <a:off x="285720" y="714356"/>
            <a:ext cx="8572560" cy="5500702"/>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7" name="6 CuadroTexto"/>
          <p:cNvSpPr txBox="1"/>
          <p:nvPr/>
        </p:nvSpPr>
        <p:spPr>
          <a:xfrm>
            <a:off x="428596" y="856357"/>
            <a:ext cx="3500462" cy="4524315"/>
          </a:xfrm>
          <a:prstGeom prst="rect">
            <a:avLst/>
          </a:prstGeom>
          <a:noFill/>
        </p:spPr>
        <p:txBody>
          <a:bodyPr wrap="square" rtlCol="0">
            <a:spAutoFit/>
          </a:bodyPr>
          <a:lstStyle/>
          <a:p>
            <a:r>
              <a:rPr lang="es-ES" sz="2400" b="1" dirty="0" smtClean="0">
                <a:ln>
                  <a:solidFill>
                    <a:schemeClr val="accent6">
                      <a:lumMod val="75000"/>
                    </a:schemeClr>
                  </a:solidFill>
                </a:ln>
                <a:solidFill>
                  <a:schemeClr val="accent6">
                    <a:lumMod val="75000"/>
                  </a:schemeClr>
                </a:solidFill>
                <a:effectLst>
                  <a:innerShdw blurRad="63500" dist="50800" dir="18900000">
                    <a:prstClr val="black">
                      <a:alpha val="50000"/>
                    </a:prstClr>
                  </a:innerShdw>
                </a:effectLst>
              </a:rPr>
              <a:t>Nunca olvidé tu cara de felicidad cuando me dijiste que ya tenías trabajo y fue pasando el tiempo, entonces nos parecía muy lento, hoy creo que fue demasiado rápido, nos casamos y llegaron Eva y Ricardo ¡nuestros hijos! Fueron el complemento a nuestra felicidad.</a:t>
            </a:r>
            <a:endParaRPr lang="es-ES" sz="2400" dirty="0">
              <a:ln>
                <a:solidFill>
                  <a:schemeClr val="accent6">
                    <a:lumMod val="75000"/>
                  </a:schemeClr>
                </a:solidFill>
              </a:ln>
              <a:solidFill>
                <a:schemeClr val="accent6">
                  <a:lumMod val="75000"/>
                </a:schemeClr>
              </a:solidFill>
              <a:effectLst>
                <a:innerShdw blurRad="63500" dist="50800" dir="18900000">
                  <a:prstClr val="black">
                    <a:alpha val="50000"/>
                  </a:prstClr>
                </a:innerShdw>
              </a:effectLst>
            </a:endParaRPr>
          </a:p>
        </p:txBody>
      </p:sp>
    </p:spTree>
  </p:cSld>
  <p:clrMapOvr>
    <a:masterClrMapping/>
  </p:clrMapOvr>
  <p:transition advTm="30000">
    <p:sndAc>
      <p:stSnd>
        <p:snd r:embed="rId2" name="instrumental - cavalleria rustican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nodeType="afterEffect">
                                  <p:stCondLst>
                                    <p:cond delay="0"/>
                                  </p:stCondLst>
                                  <p:childTnLst>
                                    <p:animEffect transition="out" filter="plus(in)">
                                      <p:cBhvr>
                                        <p:cTn id="6" dur="5000"/>
                                        <p:tgtEl>
                                          <p:spTgt spid="8"/>
                                        </p:tgtEl>
                                      </p:cBhvr>
                                    </p:animEffect>
                                    <p:set>
                                      <p:cBhvr>
                                        <p:cTn id="7" dur="1" fill="hold">
                                          <p:stCondLst>
                                            <p:cond delay="4999"/>
                                          </p:stCondLst>
                                        </p:cTn>
                                        <p:tgtEl>
                                          <p:spTgt spid="8"/>
                                        </p:tgtEl>
                                        <p:attrNameLst>
                                          <p:attrName>style.visibility</p:attrName>
                                        </p:attrNameLst>
                                      </p:cBhvr>
                                      <p:to>
                                        <p:strVal val="hidden"/>
                                      </p:to>
                                    </p:set>
                                  </p:childTnLst>
                                </p:cTn>
                              </p:par>
                            </p:childTnLst>
                          </p:cTn>
                        </p:par>
                        <p:par>
                          <p:cTn id="8" fill="hold">
                            <p:stCondLst>
                              <p:cond delay="5000"/>
                            </p:stCondLst>
                            <p:childTnLst>
                              <p:par>
                                <p:cTn id="9" presetID="4" presetClass="entr" presetSubtype="3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out)">
                                      <p:cBhvr>
                                        <p:cTn id="11" dur="5000"/>
                                        <p:tgtEl>
                                          <p:spTgt spid="6"/>
                                        </p:tgtEl>
                                      </p:cBhvr>
                                    </p:animEffect>
                                  </p:childTnLst>
                                </p:cTn>
                              </p:par>
                              <p:par>
                                <p:cTn id="12" presetID="55" presetClass="entr" presetSubtype="0"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p:cTn id="14" dur="2000" fill="hold"/>
                                        <p:tgtEl>
                                          <p:spTgt spid="7"/>
                                        </p:tgtEl>
                                        <p:attrNameLst>
                                          <p:attrName>ppt_w</p:attrName>
                                        </p:attrNameLst>
                                      </p:cBhvr>
                                      <p:tavLst>
                                        <p:tav tm="0">
                                          <p:val>
                                            <p:strVal val="#ppt_w*0.70"/>
                                          </p:val>
                                        </p:tav>
                                        <p:tav tm="100000">
                                          <p:val>
                                            <p:strVal val="#ppt_w"/>
                                          </p:val>
                                        </p:tav>
                                      </p:tavLst>
                                    </p:anim>
                                    <p:anim calcmode="lin" valueType="num">
                                      <p:cBhvr>
                                        <p:cTn id="15" dur="2000" fill="hold"/>
                                        <p:tgtEl>
                                          <p:spTgt spid="7"/>
                                        </p:tgtEl>
                                        <p:attrNameLst>
                                          <p:attrName>ppt_h</p:attrName>
                                        </p:attrNameLst>
                                      </p:cBhvr>
                                      <p:tavLst>
                                        <p:tav tm="0">
                                          <p:val>
                                            <p:strVal val="#ppt_h"/>
                                          </p:val>
                                        </p:tav>
                                        <p:tav tm="100000">
                                          <p:val>
                                            <p:strVal val="#ppt_h"/>
                                          </p:val>
                                        </p:tav>
                                      </p:tavLst>
                                    </p:anim>
                                    <p:animEffect transition="in" filter="fade">
                                      <p:cBhvr>
                                        <p:cTn id="16"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srcRect/>
            <a:tile tx="0" ty="0" sx="100000" sy="100000" flip="none" algn="tl"/>
          </a:blipFill>
          <a:scene3d>
            <a:camera prst="orthographicFront"/>
            <a:lightRig rig="threePt" dir="t"/>
          </a:scene3d>
          <a:sp3d>
            <a:bevelT w="152400" h="50800" prst="softRound"/>
          </a:sp3d>
        </p:spPr>
        <p:txBody>
          <a:bodyPr/>
          <a:lstStyle/>
          <a:p>
            <a:endParaRPr lang="es-ES" dirty="0"/>
          </a:p>
        </p:txBody>
      </p:sp>
      <p:pic>
        <p:nvPicPr>
          <p:cNvPr id="4" name="3 Marcador de contenido" descr="_MG_6098.jpg"/>
          <p:cNvPicPr>
            <a:picLocks noGrp="1" noChangeAspect="1"/>
          </p:cNvPicPr>
          <p:nvPr>
            <p:ph idx="1"/>
          </p:nvPr>
        </p:nvPicPr>
        <p:blipFill>
          <a:blip r:embed="rId3"/>
          <a:stretch>
            <a:fillRect/>
          </a:stretch>
        </p:blipFill>
        <p:spPr>
          <a:xfrm>
            <a:off x="0" y="357166"/>
            <a:ext cx="9144000" cy="6097905"/>
          </a:xfrm>
          <a:prstGeom prst="roundRect">
            <a:avLst>
              <a:gd name="adj" fmla="val 4167"/>
            </a:avLst>
          </a:prstGeom>
          <a:solidFill>
            <a:srgbClr val="FFFFFF"/>
          </a:solidFill>
          <a:ln w="76200" cap="sq">
            <a:solidFill>
              <a:schemeClr val="accent6">
                <a:lumMod val="50000"/>
              </a:schemeClr>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5" name="4 Imagen" descr="_MG_6183-.jpg"/>
          <p:cNvPicPr>
            <a:picLocks noChangeAspect="1"/>
          </p:cNvPicPr>
          <p:nvPr/>
        </p:nvPicPr>
        <p:blipFill>
          <a:blip r:embed="rId4"/>
          <a:stretch>
            <a:fillRect/>
          </a:stretch>
        </p:blipFill>
        <p:spPr>
          <a:xfrm>
            <a:off x="4929190" y="428604"/>
            <a:ext cx="4214810" cy="6072230"/>
          </a:xfrm>
          <a:prstGeom prst="roundRect">
            <a:avLst>
              <a:gd name="adj" fmla="val 4167"/>
            </a:avLst>
          </a:prstGeom>
          <a:solidFill>
            <a:srgbClr val="FFFFFF"/>
          </a:solidFill>
          <a:ln w="76200" cap="sq">
            <a:solidFill>
              <a:schemeClr val="accent6">
                <a:lumMod val="50000"/>
              </a:schemeClr>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6" name="5 Imagen" descr="_MG_6127-.jpg"/>
          <p:cNvPicPr>
            <a:picLocks noChangeAspect="1"/>
          </p:cNvPicPr>
          <p:nvPr/>
        </p:nvPicPr>
        <p:blipFill>
          <a:blip r:embed="rId5"/>
          <a:stretch>
            <a:fillRect/>
          </a:stretch>
        </p:blipFill>
        <p:spPr>
          <a:xfrm>
            <a:off x="0" y="428604"/>
            <a:ext cx="4857752" cy="6143668"/>
          </a:xfrm>
          <a:prstGeom prst="roundRect">
            <a:avLst>
              <a:gd name="adj" fmla="val 4167"/>
            </a:avLst>
          </a:prstGeom>
          <a:solidFill>
            <a:srgbClr val="FFFFFF"/>
          </a:solidFill>
          <a:ln w="76200" cap="sq">
            <a:solidFill>
              <a:schemeClr val="accent6">
                <a:lumMod val="50000"/>
              </a:schemeClr>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7" name="6 CuadroTexto"/>
          <p:cNvSpPr txBox="1"/>
          <p:nvPr/>
        </p:nvSpPr>
        <p:spPr>
          <a:xfrm>
            <a:off x="357158" y="4643446"/>
            <a:ext cx="8501122" cy="1569660"/>
          </a:xfrm>
          <a:prstGeom prst="rect">
            <a:avLst/>
          </a:prstGeom>
          <a:noFill/>
        </p:spPr>
        <p:txBody>
          <a:bodyPr wrap="square" rtlCol="0">
            <a:spAutoFit/>
          </a:bodyPr>
          <a:lstStyle/>
          <a:p>
            <a:r>
              <a:rPr lang="es-ES" sz="2400" b="1" dirty="0" smtClean="0">
                <a:ln>
                  <a:solidFill>
                    <a:schemeClr val="tx1"/>
                  </a:solidFill>
                </a:ln>
                <a:effectLst>
                  <a:outerShdw blurRad="38100" dist="38100" dir="2700000" algn="tl">
                    <a:srgbClr val="000000">
                      <a:alpha val="43137"/>
                    </a:srgbClr>
                  </a:outerShdw>
                </a:effectLst>
              </a:rPr>
              <a:t>La vida pasa sin darte cuenta, y cando menos lo esperas llega el final, a mi me ha llegado ya y creo que soy </a:t>
            </a:r>
            <a:r>
              <a:rPr lang="es-ES" sz="2400" b="1" dirty="0" err="1" smtClean="0">
                <a:ln>
                  <a:solidFill>
                    <a:schemeClr val="tx1"/>
                  </a:solidFill>
                </a:ln>
                <a:effectLst>
                  <a:outerShdw blurRad="38100" dist="38100" dir="2700000" algn="tl">
                    <a:srgbClr val="000000">
                      <a:alpha val="43137"/>
                    </a:srgbClr>
                  </a:outerShdw>
                </a:effectLst>
              </a:rPr>
              <a:t>egoista</a:t>
            </a:r>
            <a:r>
              <a:rPr lang="es-ES" sz="2400" b="1" dirty="0" smtClean="0">
                <a:ln>
                  <a:solidFill>
                    <a:schemeClr val="tx1"/>
                  </a:solidFill>
                </a:ln>
                <a:effectLst>
                  <a:outerShdw blurRad="38100" dist="38100" dir="2700000" algn="tl">
                    <a:srgbClr val="000000">
                      <a:alpha val="43137"/>
                    </a:srgbClr>
                  </a:outerShdw>
                </a:effectLst>
              </a:rPr>
              <a:t> por preferir que sea así, sabiendo que eres tú quien va a sufrir, quien tendrá que acostumbrarse a estar sin mi</a:t>
            </a:r>
            <a:endParaRPr lang="es-ES" sz="2400" dirty="0">
              <a:ln>
                <a:solidFill>
                  <a:schemeClr val="tx1"/>
                </a:solidFill>
              </a:ln>
              <a:effectLst>
                <a:outerShdw blurRad="38100" dist="38100" dir="2700000" algn="tl">
                  <a:srgbClr val="000000">
                    <a:alpha val="43137"/>
                  </a:srgbClr>
                </a:outerShdw>
              </a:effectLst>
            </a:endParaRPr>
          </a:p>
        </p:txBody>
      </p:sp>
    </p:spTree>
  </p:cSld>
  <p:clrMapOvr>
    <a:masterClrMapping/>
  </p:clrMapOvr>
  <p:transition advTm="3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0" fill="hold"/>
                                        <p:tgtEl>
                                          <p:spTgt spid="6"/>
                                        </p:tgtEl>
                                        <p:attrNameLst>
                                          <p:attrName>ppt_x</p:attrName>
                                        </p:attrNameLst>
                                      </p:cBhvr>
                                      <p:tavLst>
                                        <p:tav tm="0">
                                          <p:val>
                                            <p:strVal val="#ppt_x"/>
                                          </p:val>
                                        </p:tav>
                                        <p:tav tm="100000">
                                          <p:val>
                                            <p:strVal val="#ppt_x"/>
                                          </p:val>
                                        </p:tav>
                                      </p:tavLst>
                                    </p:anim>
                                    <p:anim calcmode="lin" valueType="num">
                                      <p:cBhvr additive="base">
                                        <p:cTn id="8" dur="5000" fill="hold"/>
                                        <p:tgtEl>
                                          <p:spTgt spid="6"/>
                                        </p:tgtEl>
                                        <p:attrNameLst>
                                          <p:attrName>ppt_y</p:attrName>
                                        </p:attrNameLst>
                                      </p:cBhvr>
                                      <p:tavLst>
                                        <p:tav tm="0">
                                          <p:val>
                                            <p:strVal val="1+#ppt_h/2"/>
                                          </p:val>
                                        </p:tav>
                                        <p:tav tm="100000">
                                          <p:val>
                                            <p:strVal val="#ppt_y"/>
                                          </p:val>
                                        </p:tav>
                                      </p:tavLst>
                                    </p:anim>
                                  </p:childTnLst>
                                </p:cTn>
                              </p:par>
                              <p:par>
                                <p:cTn id="9" presetID="7" presetClass="entr" presetSubtype="1"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0" fill="hold"/>
                                        <p:tgtEl>
                                          <p:spTgt spid="5"/>
                                        </p:tgtEl>
                                        <p:attrNameLst>
                                          <p:attrName>ppt_x</p:attrName>
                                        </p:attrNameLst>
                                      </p:cBhvr>
                                      <p:tavLst>
                                        <p:tav tm="0">
                                          <p:val>
                                            <p:strVal val="#ppt_x"/>
                                          </p:val>
                                        </p:tav>
                                        <p:tav tm="100000">
                                          <p:val>
                                            <p:strVal val="#ppt_x"/>
                                          </p:val>
                                        </p:tav>
                                      </p:tavLst>
                                    </p:anim>
                                    <p:anim calcmode="lin" valueType="num">
                                      <p:cBhvr additive="base">
                                        <p:cTn id="12" dur="5000" fill="hold"/>
                                        <p:tgtEl>
                                          <p:spTgt spid="5"/>
                                        </p:tgtEl>
                                        <p:attrNameLst>
                                          <p:attrName>ppt_y</p:attrName>
                                        </p:attrNameLst>
                                      </p:cBhvr>
                                      <p:tavLst>
                                        <p:tav tm="0">
                                          <p:val>
                                            <p:strVal val="0-#ppt_h/2"/>
                                          </p:val>
                                        </p:tav>
                                        <p:tav tm="100000">
                                          <p:val>
                                            <p:strVal val="#ppt_y"/>
                                          </p:val>
                                        </p:tav>
                                      </p:tavLst>
                                    </p:anim>
                                  </p:childTnLst>
                                </p:cTn>
                              </p:par>
                            </p:childTnLst>
                          </p:cTn>
                        </p:par>
                        <p:par>
                          <p:cTn id="13" fill="hold">
                            <p:stCondLst>
                              <p:cond delay="5000"/>
                            </p:stCondLst>
                            <p:childTnLst>
                              <p:par>
                                <p:cTn id="14" presetID="7" presetClass="exit" presetSubtype="1" fill="hold" nodeType="afterEffect">
                                  <p:stCondLst>
                                    <p:cond delay="4000"/>
                                  </p:stCondLst>
                                  <p:childTnLst>
                                    <p:anim calcmode="lin" valueType="num">
                                      <p:cBhvr additive="base">
                                        <p:cTn id="15" dur="5000"/>
                                        <p:tgtEl>
                                          <p:spTgt spid="6"/>
                                        </p:tgtEl>
                                        <p:attrNameLst>
                                          <p:attrName>ppt_x</p:attrName>
                                        </p:attrNameLst>
                                      </p:cBhvr>
                                      <p:tavLst>
                                        <p:tav tm="0">
                                          <p:val>
                                            <p:strVal val="ppt_x"/>
                                          </p:val>
                                        </p:tav>
                                        <p:tav tm="100000">
                                          <p:val>
                                            <p:strVal val="ppt_x"/>
                                          </p:val>
                                        </p:tav>
                                      </p:tavLst>
                                    </p:anim>
                                    <p:anim calcmode="lin" valueType="num">
                                      <p:cBhvr additive="base">
                                        <p:cTn id="16" dur="5000"/>
                                        <p:tgtEl>
                                          <p:spTgt spid="6"/>
                                        </p:tgtEl>
                                        <p:attrNameLst>
                                          <p:attrName>ppt_y</p:attrName>
                                        </p:attrNameLst>
                                      </p:cBhvr>
                                      <p:tavLst>
                                        <p:tav tm="0">
                                          <p:val>
                                            <p:strVal val="ppt_y"/>
                                          </p:val>
                                        </p:tav>
                                        <p:tav tm="100000">
                                          <p:val>
                                            <p:strVal val="0-ppt_h/2"/>
                                          </p:val>
                                        </p:tav>
                                      </p:tavLst>
                                    </p:anim>
                                    <p:set>
                                      <p:cBhvr>
                                        <p:cTn id="17" dur="1" fill="hold">
                                          <p:stCondLst>
                                            <p:cond delay="4999"/>
                                          </p:stCondLst>
                                        </p:cTn>
                                        <p:tgtEl>
                                          <p:spTgt spid="6"/>
                                        </p:tgtEl>
                                        <p:attrNameLst>
                                          <p:attrName>style.visibility</p:attrName>
                                        </p:attrNameLst>
                                      </p:cBhvr>
                                      <p:to>
                                        <p:strVal val="hidden"/>
                                      </p:to>
                                    </p:set>
                                  </p:childTnLst>
                                </p:cTn>
                              </p:par>
                              <p:par>
                                <p:cTn id="18" presetID="7" presetClass="exit" presetSubtype="4" fill="hold" nodeType="withEffect">
                                  <p:stCondLst>
                                    <p:cond delay="4000"/>
                                  </p:stCondLst>
                                  <p:childTnLst>
                                    <p:anim calcmode="lin" valueType="num">
                                      <p:cBhvr additive="base">
                                        <p:cTn id="19" dur="5000"/>
                                        <p:tgtEl>
                                          <p:spTgt spid="5"/>
                                        </p:tgtEl>
                                        <p:attrNameLst>
                                          <p:attrName>ppt_x</p:attrName>
                                        </p:attrNameLst>
                                      </p:cBhvr>
                                      <p:tavLst>
                                        <p:tav tm="0">
                                          <p:val>
                                            <p:strVal val="ppt_x"/>
                                          </p:val>
                                        </p:tav>
                                        <p:tav tm="100000">
                                          <p:val>
                                            <p:strVal val="ppt_x"/>
                                          </p:val>
                                        </p:tav>
                                      </p:tavLst>
                                    </p:anim>
                                    <p:anim calcmode="lin" valueType="num">
                                      <p:cBhvr additive="base">
                                        <p:cTn id="20" dur="5000"/>
                                        <p:tgtEl>
                                          <p:spTgt spid="5"/>
                                        </p:tgtEl>
                                        <p:attrNameLst>
                                          <p:attrName>ppt_y</p:attrName>
                                        </p:attrNameLst>
                                      </p:cBhvr>
                                      <p:tavLst>
                                        <p:tav tm="0">
                                          <p:val>
                                            <p:strVal val="ppt_y"/>
                                          </p:val>
                                        </p:tav>
                                        <p:tav tm="100000">
                                          <p:val>
                                            <p:strVal val="1+ppt_h/2"/>
                                          </p:val>
                                        </p:tav>
                                      </p:tavLst>
                                    </p:anim>
                                    <p:set>
                                      <p:cBhvr>
                                        <p:cTn id="21" dur="1" fill="hold">
                                          <p:stCondLst>
                                            <p:cond delay="4999"/>
                                          </p:stCondLst>
                                        </p:cTn>
                                        <p:tgtEl>
                                          <p:spTgt spid="5"/>
                                        </p:tgtEl>
                                        <p:attrNameLst>
                                          <p:attrName>style.visibility</p:attrName>
                                        </p:attrNameLst>
                                      </p:cBhvr>
                                      <p:to>
                                        <p:strVal val="hidden"/>
                                      </p:to>
                                    </p:set>
                                  </p:childTnLst>
                                </p:cTn>
                              </p:par>
                            </p:childTnLst>
                          </p:cTn>
                        </p:par>
                        <p:par>
                          <p:cTn id="22" fill="hold">
                            <p:stCondLst>
                              <p:cond delay="14000"/>
                            </p:stCondLst>
                            <p:childTnLst>
                              <p:par>
                                <p:cTn id="23" presetID="21" presetClass="entr" presetSubtype="2"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2)">
                                      <p:cBhvr>
                                        <p:cTn id="25" dur="5000"/>
                                        <p:tgtEl>
                                          <p:spTgt spid="4"/>
                                        </p:tgtEl>
                                      </p:cBhvr>
                                    </p:animEffect>
                                  </p:childTnLst>
                                </p:cTn>
                              </p:par>
                              <p:par>
                                <p:cTn id="26" presetID="55" presetClass="entr" presetSubtype="0" fill="hold" grpId="0"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2000" fill="hold"/>
                                        <p:tgtEl>
                                          <p:spTgt spid="7"/>
                                        </p:tgtEl>
                                        <p:attrNameLst>
                                          <p:attrName>ppt_w</p:attrName>
                                        </p:attrNameLst>
                                      </p:cBhvr>
                                      <p:tavLst>
                                        <p:tav tm="0">
                                          <p:val>
                                            <p:strVal val="#ppt_w*0.70"/>
                                          </p:val>
                                        </p:tav>
                                        <p:tav tm="100000">
                                          <p:val>
                                            <p:strVal val="#ppt_w"/>
                                          </p:val>
                                        </p:tav>
                                      </p:tavLst>
                                    </p:anim>
                                    <p:anim calcmode="lin" valueType="num">
                                      <p:cBhvr>
                                        <p:cTn id="29" dur="2000" fill="hold"/>
                                        <p:tgtEl>
                                          <p:spTgt spid="7"/>
                                        </p:tgtEl>
                                        <p:attrNameLst>
                                          <p:attrName>ppt_h</p:attrName>
                                        </p:attrNameLst>
                                      </p:cBhvr>
                                      <p:tavLst>
                                        <p:tav tm="0">
                                          <p:val>
                                            <p:strVal val="#ppt_h"/>
                                          </p:val>
                                        </p:tav>
                                        <p:tav tm="100000">
                                          <p:val>
                                            <p:strVal val="#ppt_h"/>
                                          </p:val>
                                        </p:tav>
                                      </p:tavLst>
                                    </p:anim>
                                    <p:animEffect transition="in" filter="fade">
                                      <p:cBhvr>
                                        <p:cTn id="3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duotone>
                <a:prstClr val="black"/>
                <a:schemeClr val="accent2">
                  <a:tint val="45000"/>
                  <a:satMod val="400000"/>
                </a:schemeClr>
              </a:duotone>
            </a:blip>
            <a:srcRect/>
            <a:tile tx="0" ty="0" sx="100000" sy="100000" flip="none" algn="tl"/>
          </a:blipFill>
        </p:spPr>
        <p:txBody>
          <a:bodyPr/>
          <a:lstStyle/>
          <a:p>
            <a:endParaRPr lang="es-ES" dirty="0"/>
          </a:p>
        </p:txBody>
      </p:sp>
      <p:pic>
        <p:nvPicPr>
          <p:cNvPr id="4" name="3 Marcador de contenido" descr="_MG_6149-.jpg"/>
          <p:cNvPicPr>
            <a:picLocks noGrp="1" noChangeAspect="1"/>
          </p:cNvPicPr>
          <p:nvPr>
            <p:ph idx="1"/>
          </p:nvPr>
        </p:nvPicPr>
        <p:blipFill>
          <a:blip r:embed="rId3"/>
          <a:stretch>
            <a:fillRect/>
          </a:stretch>
        </p:blipFill>
        <p:spPr>
          <a:xfrm>
            <a:off x="0" y="428604"/>
            <a:ext cx="9144000" cy="6098977"/>
          </a:xfrm>
          <a:prstGeom prst="rect">
            <a:avLst/>
          </a:prstGeom>
          <a:ln w="38100" cap="sq">
            <a:solidFill>
              <a:schemeClr val="accent2">
                <a:lumMod val="60000"/>
                <a:lumOff val="40000"/>
              </a:schemeClr>
            </a:solidFill>
            <a:prstDash val="solid"/>
            <a:miter lim="800000"/>
          </a:ln>
          <a:effectLst>
            <a:outerShdw blurRad="50800" dist="38100" dir="2700000" algn="tl" rotWithShape="0">
              <a:srgbClr val="000000">
                <a:alpha val="43000"/>
              </a:srgbClr>
            </a:outerShdw>
          </a:effectLst>
        </p:spPr>
      </p:pic>
      <p:pic>
        <p:nvPicPr>
          <p:cNvPr id="5" name="4 Imagen" descr="_MG_6207.jpg"/>
          <p:cNvPicPr>
            <a:picLocks noChangeAspect="1"/>
          </p:cNvPicPr>
          <p:nvPr/>
        </p:nvPicPr>
        <p:blipFill>
          <a:blip r:embed="rId4"/>
          <a:stretch>
            <a:fillRect/>
          </a:stretch>
        </p:blipFill>
        <p:spPr>
          <a:xfrm>
            <a:off x="0" y="357166"/>
            <a:ext cx="9144000" cy="6143668"/>
          </a:xfrm>
          <a:prstGeom prst="rect">
            <a:avLst/>
          </a:prstGeom>
          <a:ln w="38100" cap="sq">
            <a:solidFill>
              <a:schemeClr val="accent2">
                <a:lumMod val="60000"/>
                <a:lumOff val="40000"/>
              </a:schemeClr>
            </a:solidFill>
            <a:prstDash val="solid"/>
            <a:miter lim="800000"/>
          </a:ln>
          <a:effectLst>
            <a:outerShdw blurRad="50800" dist="38100" dir="2700000" algn="tl" rotWithShape="0">
              <a:srgbClr val="000000">
                <a:alpha val="43000"/>
              </a:srgbClr>
            </a:outerShdw>
          </a:effectLst>
        </p:spPr>
      </p:pic>
      <p:sp>
        <p:nvSpPr>
          <p:cNvPr id="6" name="5 CuadroTexto"/>
          <p:cNvSpPr txBox="1"/>
          <p:nvPr/>
        </p:nvSpPr>
        <p:spPr>
          <a:xfrm>
            <a:off x="0" y="714356"/>
            <a:ext cx="3500461" cy="5262979"/>
          </a:xfrm>
          <a:prstGeom prst="rect">
            <a:avLst/>
          </a:prstGeom>
          <a:noFill/>
        </p:spPr>
        <p:txBody>
          <a:bodyPr wrap="square" rtlCol="0">
            <a:spAutoFit/>
          </a:bodyPr>
          <a:lstStyle/>
          <a:p>
            <a:r>
              <a:rPr lang="es-ES" sz="2400" b="1" dirty="0" smtClean="0">
                <a:ln>
                  <a:solidFill>
                    <a:schemeClr val="tx1"/>
                  </a:solidFill>
                </a:ln>
                <a:effectLst>
                  <a:outerShdw blurRad="38100" dist="38100" dir="2700000" algn="tl">
                    <a:srgbClr val="000000">
                      <a:alpha val="43137"/>
                    </a:srgbClr>
                  </a:outerShdw>
                </a:effectLst>
              </a:rPr>
              <a:t>Que me recordarás en cada segundo, que habrá muchos detalles que me llevaran a tu memoria ,que te costará dormirte porque me estarás añorando a tu lado, porque no tendrás mi beso y mis "felices sueños, amor, pero conmigo", cuando desayunes, cuando te duches y mil cosas más que tú y yo sabemos</a:t>
            </a:r>
            <a:endParaRPr lang="es-ES" sz="2400" dirty="0">
              <a:ln>
                <a:solidFill>
                  <a:schemeClr val="tx1"/>
                </a:solidFill>
              </a:ln>
              <a:effectLst>
                <a:outerShdw blurRad="38100" dist="38100" dir="2700000" algn="tl">
                  <a:srgbClr val="000000">
                    <a:alpha val="43137"/>
                  </a:srgbClr>
                </a:outerShdw>
              </a:effectLst>
            </a:endParaRPr>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5000"/>
                                        <p:tgtEl>
                                          <p:spTgt spid="5"/>
                                        </p:tgtEl>
                                      </p:cBhvr>
                                    </p:animEffect>
                                  </p:childTnLst>
                                </p:cTn>
                              </p:par>
                            </p:childTnLst>
                          </p:cTn>
                        </p:par>
                        <p:par>
                          <p:cTn id="8" fill="hold">
                            <p:stCondLst>
                              <p:cond delay="5000"/>
                            </p:stCondLst>
                            <p:childTnLst>
                              <p:par>
                                <p:cTn id="9" presetID="6" presetClass="exit" presetSubtype="16" fill="hold" nodeType="afterEffect">
                                  <p:stCondLst>
                                    <p:cond delay="0"/>
                                  </p:stCondLst>
                                  <p:childTnLst>
                                    <p:animEffect transition="out" filter="circle(in)">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childTnLst>
                          </p:cTn>
                        </p:par>
                        <p:par>
                          <p:cTn id="12" fill="hold">
                            <p:stCondLst>
                              <p:cond delay="10000"/>
                            </p:stCondLst>
                            <p:childTnLst>
                              <p:par>
                                <p:cTn id="13" presetID="10" presetClass="entr" presetSubtype="0"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2000"/>
                                        <p:tgtEl>
                                          <p:spTgt spid="4"/>
                                        </p:tgtEl>
                                      </p:cBhvr>
                                    </p:animEffect>
                                  </p:childTnLst>
                                </p:cTn>
                              </p:par>
                              <p:par>
                                <p:cTn id="16" presetID="55"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2000" fill="hold"/>
                                        <p:tgtEl>
                                          <p:spTgt spid="6"/>
                                        </p:tgtEl>
                                        <p:attrNameLst>
                                          <p:attrName>ppt_w</p:attrName>
                                        </p:attrNameLst>
                                      </p:cBhvr>
                                      <p:tavLst>
                                        <p:tav tm="0">
                                          <p:val>
                                            <p:strVal val="#ppt_w*0.70"/>
                                          </p:val>
                                        </p:tav>
                                        <p:tav tm="100000">
                                          <p:val>
                                            <p:strVal val="#ppt_w"/>
                                          </p:val>
                                        </p:tav>
                                      </p:tavLst>
                                    </p:anim>
                                    <p:anim calcmode="lin" valueType="num">
                                      <p:cBhvr>
                                        <p:cTn id="19" dur="2000" fill="hold"/>
                                        <p:tgtEl>
                                          <p:spTgt spid="6"/>
                                        </p:tgtEl>
                                        <p:attrNameLst>
                                          <p:attrName>ppt_h</p:attrName>
                                        </p:attrNameLst>
                                      </p:cBhvr>
                                      <p:tavLst>
                                        <p:tav tm="0">
                                          <p:val>
                                            <p:strVal val="#ppt_h"/>
                                          </p:val>
                                        </p:tav>
                                        <p:tav tm="100000">
                                          <p:val>
                                            <p:strVal val="#ppt_h"/>
                                          </p:val>
                                        </p:tav>
                                      </p:tavLst>
                                    </p:anim>
                                    <p:animEffect transition="in" filter="fade">
                                      <p:cBhvr>
                                        <p:cTn id="2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blipFill dpi="0" rotWithShape="1">
            <a:blip r:embed="rId2"/>
            <a:srcRect/>
            <a:tile tx="0" ty="0" sx="100000" sy="100000" flip="none" algn="tl"/>
          </a:blipFill>
        </p:spPr>
        <p:txBody>
          <a:bodyPr/>
          <a:lstStyle/>
          <a:p>
            <a:endParaRPr lang="es-ES" dirty="0"/>
          </a:p>
        </p:txBody>
      </p:sp>
      <p:pic>
        <p:nvPicPr>
          <p:cNvPr id="4" name="3 Marcador de contenido" descr="Amorosa_soledad-753125.jpg"/>
          <p:cNvPicPr>
            <a:picLocks noGrp="1" noChangeAspect="1"/>
          </p:cNvPicPr>
          <p:nvPr>
            <p:ph idx="1"/>
          </p:nvPr>
        </p:nvPicPr>
        <p:blipFill>
          <a:blip r:embed="rId3"/>
          <a:stretch>
            <a:fillRect/>
          </a:stretch>
        </p:blipFill>
        <p:spPr>
          <a:xfrm>
            <a:off x="0" y="285728"/>
            <a:ext cx="9210968" cy="6143668"/>
          </a:xfrm>
          <a:prstGeom prst="roundRect">
            <a:avLst>
              <a:gd name="adj" fmla="val 11111"/>
            </a:avLst>
          </a:prstGeom>
          <a:ln w="190500" cap="rnd">
            <a:solidFill>
              <a:schemeClr val="accent6">
                <a:lumMod val="50000"/>
              </a:schemeClr>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5" name="4 Imagen" descr="bg_16226871.jpg"/>
          <p:cNvPicPr>
            <a:picLocks noChangeAspect="1"/>
          </p:cNvPicPr>
          <p:nvPr/>
        </p:nvPicPr>
        <p:blipFill>
          <a:blip r:embed="rId4"/>
          <a:stretch>
            <a:fillRect/>
          </a:stretch>
        </p:blipFill>
        <p:spPr>
          <a:xfrm>
            <a:off x="4572000" y="285728"/>
            <a:ext cx="4572000" cy="6143668"/>
          </a:xfrm>
          <a:prstGeom prst="roundRect">
            <a:avLst>
              <a:gd name="adj" fmla="val 11111"/>
            </a:avLst>
          </a:prstGeom>
          <a:ln w="190500" cap="rnd">
            <a:solidFill>
              <a:schemeClr val="accent6">
                <a:lumMod val="50000"/>
              </a:schemeClr>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6" name="5 Imagen" descr="6o2d3ogp.jpg"/>
          <p:cNvPicPr>
            <a:picLocks noChangeAspect="1"/>
          </p:cNvPicPr>
          <p:nvPr/>
        </p:nvPicPr>
        <p:blipFill>
          <a:blip r:embed="rId5"/>
          <a:srcRect b="3125"/>
          <a:stretch>
            <a:fillRect/>
          </a:stretch>
        </p:blipFill>
        <p:spPr>
          <a:xfrm>
            <a:off x="0" y="285728"/>
            <a:ext cx="4500562" cy="6143668"/>
          </a:xfrm>
          <a:prstGeom prst="roundRect">
            <a:avLst>
              <a:gd name="adj" fmla="val 11111"/>
            </a:avLst>
          </a:prstGeom>
          <a:ln w="190500" cap="rnd">
            <a:solidFill>
              <a:schemeClr val="accent6">
                <a:lumMod val="50000"/>
              </a:schemeClr>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7" name="6 CuadroTexto"/>
          <p:cNvSpPr txBox="1"/>
          <p:nvPr/>
        </p:nvSpPr>
        <p:spPr>
          <a:xfrm>
            <a:off x="2285984" y="3143248"/>
            <a:ext cx="4857784" cy="2677656"/>
          </a:xfrm>
          <a:prstGeom prst="rect">
            <a:avLst/>
          </a:prstGeom>
          <a:noFill/>
        </p:spPr>
        <p:txBody>
          <a:bodyPr wrap="square" rtlCol="0">
            <a:spAutoFit/>
          </a:bodyPr>
          <a:lstStyle/>
          <a:p>
            <a:r>
              <a:rPr lang="es-ES" sz="2400" b="1" dirty="0" smtClean="0">
                <a:ln>
                  <a:solidFill>
                    <a:schemeClr val="tx1"/>
                  </a:solidFill>
                </a:ln>
                <a:effectLst>
                  <a:outerShdw blurRad="38100" dist="38100" dir="2700000" algn="tl">
                    <a:srgbClr val="000000">
                      <a:alpha val="43137"/>
                    </a:srgbClr>
                  </a:outerShdw>
                </a:effectLst>
              </a:rPr>
              <a:t>Perdóname por no haberte dicho cuando lo supe el mal que me separa de ti  fuiste para mí un gran hombre y eres y serás siempre un gran hombre, cualquier mujer habría sido </a:t>
            </a:r>
            <a:r>
              <a:rPr lang="es-ES" sz="2400" b="1" dirty="0" err="1" smtClean="0">
                <a:ln>
                  <a:solidFill>
                    <a:schemeClr val="tx1"/>
                  </a:solidFill>
                </a:ln>
                <a:effectLst>
                  <a:outerShdw blurRad="38100" dist="38100" dir="2700000" algn="tl">
                    <a:srgbClr val="000000">
                      <a:alpha val="43137"/>
                    </a:srgbClr>
                  </a:outerShdw>
                </a:effectLst>
              </a:rPr>
              <a:t>felíz</a:t>
            </a:r>
            <a:r>
              <a:rPr lang="es-ES" sz="2400" b="1" dirty="0" smtClean="0">
                <a:ln>
                  <a:solidFill>
                    <a:schemeClr val="tx1"/>
                  </a:solidFill>
                </a:ln>
                <a:effectLst>
                  <a:outerShdw blurRad="38100" dist="38100" dir="2700000" algn="tl">
                    <a:srgbClr val="000000">
                      <a:alpha val="43137"/>
                    </a:srgbClr>
                  </a:outerShdw>
                </a:effectLst>
              </a:rPr>
              <a:t> contigo, pero tuve la suerte de ser yo</a:t>
            </a:r>
            <a:endParaRPr lang="es-ES" sz="2400" dirty="0">
              <a:ln>
                <a:solidFill>
                  <a:schemeClr val="tx1"/>
                </a:solidFill>
              </a:ln>
              <a:effectLst>
                <a:outerShdw blurRad="38100" dist="38100" dir="2700000" algn="tl">
                  <a:srgbClr val="000000">
                    <a:alpha val="43137"/>
                  </a:srgbClr>
                </a:outerShdw>
              </a:effectLst>
            </a:endParaRPr>
          </a:p>
        </p:txBody>
      </p:sp>
    </p:spTree>
  </p:cSld>
  <p:clrMapOvr>
    <a:masterClrMapping/>
  </p:clrMapOvr>
  <p:transition advTm="3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xit" presetSubtype="6" fill="hold" nodeType="withEffect">
                                  <p:stCondLst>
                                    <p:cond delay="0"/>
                                  </p:stCondLst>
                                  <p:childTnLst>
                                    <p:animEffect transition="out" filter="strips(downRigh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18" presetClass="exit" presetSubtype="12" fill="hold" nodeType="withEffect">
                                  <p:stCondLst>
                                    <p:cond delay="0"/>
                                  </p:stCondLst>
                                  <p:childTnLst>
                                    <p:animEffect transition="out" filter="strips(downLef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childTnLst>
                          </p:cTn>
                        </p:par>
                        <p:par>
                          <p:cTn id="11" fill="hold">
                            <p:stCondLst>
                              <p:cond delay="5000"/>
                            </p:stCondLst>
                            <p:childTnLst>
                              <p:par>
                                <p:cTn id="12" presetID="21" presetClass="entr" presetSubtype="2" fill="hold"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heel(2)">
                                      <p:cBhvr>
                                        <p:cTn id="14" dur="5000"/>
                                        <p:tgtEl>
                                          <p:spTgt spid="4"/>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2000" fill="hold"/>
                                        <p:tgtEl>
                                          <p:spTgt spid="7"/>
                                        </p:tgtEl>
                                        <p:attrNameLst>
                                          <p:attrName>ppt_w</p:attrName>
                                        </p:attrNameLst>
                                      </p:cBhvr>
                                      <p:tavLst>
                                        <p:tav tm="0">
                                          <p:val>
                                            <p:strVal val="#ppt_w*0.70"/>
                                          </p:val>
                                        </p:tav>
                                        <p:tav tm="100000">
                                          <p:val>
                                            <p:strVal val="#ppt_w"/>
                                          </p:val>
                                        </p:tav>
                                      </p:tavLst>
                                    </p:anim>
                                    <p:anim calcmode="lin" valueType="num">
                                      <p:cBhvr>
                                        <p:cTn id="18" dur="2000" fill="hold"/>
                                        <p:tgtEl>
                                          <p:spTgt spid="7"/>
                                        </p:tgtEl>
                                        <p:attrNameLst>
                                          <p:attrName>ppt_h</p:attrName>
                                        </p:attrNameLst>
                                      </p:cBhvr>
                                      <p:tavLst>
                                        <p:tav tm="0">
                                          <p:val>
                                            <p:strVal val="#ppt_h"/>
                                          </p:val>
                                        </p:tav>
                                        <p:tav tm="100000">
                                          <p:val>
                                            <p:strVal val="#ppt_h"/>
                                          </p:val>
                                        </p:tav>
                                      </p:tavLst>
                                    </p:anim>
                                    <p:animEffect transition="in" filter="fade">
                                      <p:cBhvr>
                                        <p:cTn id="1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a:scene3d>
            <a:camera prst="orthographicFront"/>
            <a:lightRig rig="threePt" dir="t"/>
          </a:scene3d>
          <a:sp3d>
            <a:bevelT w="152400" h="50800" prst="softRound"/>
          </a:sp3d>
        </p:spPr>
        <p:txBody>
          <a:bodyPr/>
          <a:lstStyle/>
          <a:p>
            <a:endParaRPr lang="es-ES" dirty="0"/>
          </a:p>
        </p:txBody>
      </p:sp>
      <p:pic>
        <p:nvPicPr>
          <p:cNvPr id="4" name="3 Imagen" descr="escapada-pareja.jpg"/>
          <p:cNvPicPr>
            <a:picLocks noChangeAspect="1"/>
          </p:cNvPicPr>
          <p:nvPr/>
        </p:nvPicPr>
        <p:blipFill>
          <a:blip r:embed="rId3"/>
          <a:stretch>
            <a:fillRect/>
          </a:stretch>
        </p:blipFill>
        <p:spPr>
          <a:xfrm>
            <a:off x="214282" y="571480"/>
            <a:ext cx="8643998" cy="5857916"/>
          </a:xfrm>
          <a:prstGeom prst="round2DiagRect">
            <a:avLst>
              <a:gd name="adj1" fmla="val 16667"/>
              <a:gd name="adj2" fmla="val 0"/>
            </a:avLst>
          </a:prstGeom>
          <a:ln w="88900" cap="sq">
            <a:solidFill>
              <a:schemeClr val="accent6">
                <a:lumMod val="75000"/>
              </a:schemeClr>
            </a:solidFill>
            <a:miter lim="800000"/>
          </a:ln>
          <a:effectLst>
            <a:outerShdw blurRad="254000" algn="tl" rotWithShape="0">
              <a:srgbClr val="000000">
                <a:alpha val="43000"/>
              </a:srgbClr>
            </a:outerShdw>
          </a:effectLst>
        </p:spPr>
      </p:pic>
      <p:pic>
        <p:nvPicPr>
          <p:cNvPr id="5" name="4 Imagen" descr="71.jpg"/>
          <p:cNvPicPr>
            <a:picLocks noChangeAspect="1"/>
          </p:cNvPicPr>
          <p:nvPr/>
        </p:nvPicPr>
        <p:blipFill>
          <a:blip r:embed="rId4"/>
          <a:stretch>
            <a:fillRect/>
          </a:stretch>
        </p:blipFill>
        <p:spPr>
          <a:xfrm>
            <a:off x="214282" y="500042"/>
            <a:ext cx="8715436" cy="5929354"/>
          </a:xfrm>
          <a:prstGeom prst="round2DiagRect">
            <a:avLst>
              <a:gd name="adj1" fmla="val 16667"/>
              <a:gd name="adj2" fmla="val 0"/>
            </a:avLst>
          </a:prstGeom>
          <a:ln w="88900" cap="sq">
            <a:solidFill>
              <a:schemeClr val="accent6">
                <a:lumMod val="75000"/>
              </a:schemeClr>
            </a:solidFill>
            <a:miter lim="800000"/>
          </a:ln>
          <a:effectLst>
            <a:outerShdw blurRad="254000" algn="tl" rotWithShape="0">
              <a:srgbClr val="000000">
                <a:alpha val="43000"/>
              </a:srgbClr>
            </a:outerShdw>
          </a:effectLst>
        </p:spPr>
      </p:pic>
      <p:sp>
        <p:nvSpPr>
          <p:cNvPr id="6" name="5 CuadroTexto"/>
          <p:cNvSpPr txBox="1"/>
          <p:nvPr/>
        </p:nvSpPr>
        <p:spPr>
          <a:xfrm>
            <a:off x="285720" y="3857628"/>
            <a:ext cx="8358246" cy="2677656"/>
          </a:xfrm>
          <a:prstGeom prst="rect">
            <a:avLst/>
          </a:prstGeom>
          <a:noFill/>
        </p:spPr>
        <p:txBody>
          <a:bodyPr wrap="square" rtlCol="0">
            <a:spAutoFit/>
          </a:bodyPr>
          <a:lstStyle/>
          <a:p>
            <a:r>
              <a:rPr lang="es-ES" sz="2400" b="1" dirty="0" smtClean="0">
                <a:ln>
                  <a:solidFill>
                    <a:schemeClr val="tx1"/>
                  </a:solidFill>
                </a:ln>
                <a:effectLst>
                  <a:outerShdw blurRad="38100" dist="38100" dir="2700000" algn="tl">
                    <a:srgbClr val="000000">
                      <a:alpha val="43137"/>
                    </a:srgbClr>
                  </a:outerShdw>
                </a:effectLst>
              </a:rPr>
              <a:t>Dios premió nuestro amor con dos buenísimos hijos, ahora ejercerás de madre también, ahora te necesitaran más, saldrán adelante, lo que si siento es no haber podido ejercer de abuela ¡me horrorizaba esa palabra! cosas de juventud, pero era mi gran deseo y ya ves ni siquiera casados, aunque los dos tienen buenas parejas, cuando se unan piensa que estoy a tu lado, todo tendrá que ser felicidad.</a:t>
            </a:r>
            <a:endParaRPr lang="es-ES" sz="2400" dirty="0">
              <a:ln>
                <a:solidFill>
                  <a:schemeClr val="tx1"/>
                </a:solidFill>
              </a:ln>
              <a:effectLst>
                <a:outerShdw blurRad="38100" dist="38100" dir="2700000" algn="tl">
                  <a:srgbClr val="000000">
                    <a:alpha val="43137"/>
                  </a:srgbClr>
                </a:outerShdw>
              </a:effectLst>
            </a:endParaRPr>
          </a:p>
        </p:txBody>
      </p:sp>
    </p:spTree>
  </p:cSld>
  <p:clrMapOvr>
    <a:masterClrMapping/>
  </p:clrMapOvr>
  <p:transition advTm="3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3000"/>
                                        <p:tgtEl>
                                          <p:spTgt spid="5"/>
                                        </p:tgtEl>
                                      </p:cBhvr>
                                    </p:animEffect>
                                  </p:childTnLst>
                                </p:cTn>
                              </p:par>
                            </p:childTnLst>
                          </p:cTn>
                        </p:par>
                        <p:par>
                          <p:cTn id="8" fill="hold">
                            <p:stCondLst>
                              <p:cond delay="3000"/>
                            </p:stCondLst>
                            <p:childTnLst>
                              <p:par>
                                <p:cTn id="9" presetID="3" presetClass="exit" presetSubtype="5" fill="hold" nodeType="afterEffect">
                                  <p:stCondLst>
                                    <p:cond delay="0"/>
                                  </p:stCondLst>
                                  <p:childTnLst>
                                    <p:animEffect transition="out" filter="blinds(vertic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16" presetClass="entr" presetSubtype="37"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outVertical)">
                                      <p:cBhvr>
                                        <p:cTn id="14" dur="5000"/>
                                        <p:tgtEl>
                                          <p:spTgt spid="4"/>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2000" fill="hold"/>
                                        <p:tgtEl>
                                          <p:spTgt spid="6"/>
                                        </p:tgtEl>
                                        <p:attrNameLst>
                                          <p:attrName>ppt_w</p:attrName>
                                        </p:attrNameLst>
                                      </p:cBhvr>
                                      <p:tavLst>
                                        <p:tav tm="0">
                                          <p:val>
                                            <p:strVal val="#ppt_w*0.70"/>
                                          </p:val>
                                        </p:tav>
                                        <p:tav tm="100000">
                                          <p:val>
                                            <p:strVal val="#ppt_w"/>
                                          </p:val>
                                        </p:tav>
                                      </p:tavLst>
                                    </p:anim>
                                    <p:anim calcmode="lin" valueType="num">
                                      <p:cBhvr>
                                        <p:cTn id="18" dur="2000" fill="hold"/>
                                        <p:tgtEl>
                                          <p:spTgt spid="6"/>
                                        </p:tgtEl>
                                        <p:attrNameLst>
                                          <p:attrName>ppt_h</p:attrName>
                                        </p:attrNameLst>
                                      </p:cBhvr>
                                      <p:tavLst>
                                        <p:tav tm="0">
                                          <p:val>
                                            <p:strVal val="#ppt_h"/>
                                          </p:val>
                                        </p:tav>
                                        <p:tav tm="100000">
                                          <p:val>
                                            <p:strVal val="#ppt_h"/>
                                          </p:val>
                                        </p:tav>
                                      </p:tavLst>
                                    </p:anim>
                                    <p:animEffect transition="in" filter="fade">
                                      <p:cBhvr>
                                        <p:cTn id="1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duotone>
                <a:prstClr val="black"/>
                <a:schemeClr val="accent6">
                  <a:tint val="45000"/>
                  <a:satMod val="400000"/>
                </a:schemeClr>
              </a:duotone>
            </a:blip>
            <a:srcRect/>
            <a:tile tx="0" ty="0" sx="100000" sy="100000" flip="none" algn="tl"/>
          </a:blipFill>
          <a:scene3d>
            <a:camera prst="orthographicFront"/>
            <a:lightRig rig="threePt" dir="t"/>
          </a:scene3d>
          <a:sp3d>
            <a:bevelT w="152400" h="50800" prst="softRound"/>
          </a:sp3d>
        </p:spPr>
        <p:txBody>
          <a:bodyPr/>
          <a:lstStyle/>
          <a:p>
            <a:endParaRPr lang="es-ES" dirty="0"/>
          </a:p>
        </p:txBody>
      </p:sp>
      <p:pic>
        <p:nvPicPr>
          <p:cNvPr id="4" name="3 Imagen" descr="30 - M DOLORES Y JOSE -.jpg"/>
          <p:cNvPicPr>
            <a:picLocks noChangeAspect="1"/>
          </p:cNvPicPr>
          <p:nvPr/>
        </p:nvPicPr>
        <p:blipFill>
          <a:blip r:embed="rId3"/>
          <a:stretch>
            <a:fillRect/>
          </a:stretch>
        </p:blipFill>
        <p:spPr>
          <a:xfrm>
            <a:off x="285720" y="1000108"/>
            <a:ext cx="8572560" cy="4634508"/>
          </a:xfrm>
          <a:prstGeom prst="rect">
            <a:avLst/>
          </a:prstGeom>
          <a:ln w="127000" cap="sq">
            <a:solidFill>
              <a:srgbClr val="000000"/>
            </a:solidFill>
            <a:miter lim="800000"/>
          </a:ln>
          <a:effectLst>
            <a:outerShdw blurRad="57150" dist="50800" dir="2700000" algn="tl" rotWithShape="0">
              <a:srgbClr val="000000">
                <a:alpha val="40000"/>
              </a:srgbClr>
            </a:outerShdw>
          </a:effectLst>
          <a:scene3d>
            <a:camera prst="orthographicFront"/>
            <a:lightRig rig="threePt" dir="t"/>
          </a:scene3d>
          <a:sp3d>
            <a:bevelT w="152400" h="50800" prst="softRound"/>
          </a:sp3d>
        </p:spPr>
      </p:pic>
      <p:pic>
        <p:nvPicPr>
          <p:cNvPr id="5" name="4 Imagen" descr="romantico.jpg"/>
          <p:cNvPicPr>
            <a:picLocks noChangeAspect="1"/>
          </p:cNvPicPr>
          <p:nvPr/>
        </p:nvPicPr>
        <p:blipFill>
          <a:blip r:embed="rId4"/>
          <a:stretch>
            <a:fillRect/>
          </a:stretch>
        </p:blipFill>
        <p:spPr>
          <a:xfrm>
            <a:off x="285720" y="1000108"/>
            <a:ext cx="8572560" cy="4634508"/>
          </a:xfrm>
          <a:prstGeom prst="rect">
            <a:avLst/>
          </a:prstGeom>
          <a:ln w="127000" cap="sq">
            <a:solidFill>
              <a:srgbClr val="000000"/>
            </a:solidFill>
            <a:miter lim="800000"/>
          </a:ln>
          <a:effectLst>
            <a:outerShdw blurRad="57150" dist="50800" dir="2700000" algn="tl" rotWithShape="0">
              <a:srgbClr val="000000">
                <a:alpha val="40000"/>
              </a:srgbClr>
            </a:outerShdw>
          </a:effectLst>
          <a:scene3d>
            <a:camera prst="orthographicFront"/>
            <a:lightRig rig="threePt" dir="t"/>
          </a:scene3d>
          <a:sp3d>
            <a:bevelT w="152400" h="50800" prst="softRound"/>
          </a:sp3d>
        </p:spPr>
      </p:pic>
      <p:sp>
        <p:nvSpPr>
          <p:cNvPr id="6" name="5 CuadroTexto"/>
          <p:cNvSpPr txBox="1"/>
          <p:nvPr/>
        </p:nvSpPr>
        <p:spPr>
          <a:xfrm>
            <a:off x="428596" y="1142984"/>
            <a:ext cx="4214841" cy="4524315"/>
          </a:xfrm>
          <a:prstGeom prst="rect">
            <a:avLst/>
          </a:prstGeom>
          <a:noFill/>
        </p:spPr>
        <p:txBody>
          <a:bodyPr wrap="square" rtlCol="0">
            <a:spAutoFit/>
          </a:bodyPr>
          <a:lstStyle/>
          <a:p>
            <a:r>
              <a:rPr lang="es-ES" sz="2400" b="1" dirty="0" smtClean="0">
                <a:ln>
                  <a:solidFill>
                    <a:schemeClr val="tx1"/>
                  </a:solidFill>
                </a:ln>
                <a:effectLst>
                  <a:outerShdw blurRad="38100" dist="38100" dir="2700000" algn="tl">
                    <a:srgbClr val="000000">
                      <a:alpha val="43137"/>
                    </a:srgbClr>
                  </a:outerShdw>
                </a:effectLst>
              </a:rPr>
              <a:t>Ahora mi amor, voy a ponerme seria contigo, tienes que ser fuerte, </a:t>
            </a:r>
            <a:r>
              <a:rPr lang="es-ES" sz="2400" b="1" dirty="0" err="1" smtClean="0">
                <a:ln>
                  <a:solidFill>
                    <a:schemeClr val="tx1"/>
                  </a:solidFill>
                </a:ln>
                <a:effectLst>
                  <a:outerShdw blurRad="38100" dist="38100" dir="2700000" algn="tl">
                    <a:srgbClr val="000000">
                      <a:alpha val="43137"/>
                    </a:srgbClr>
                  </a:outerShdw>
                </a:effectLst>
              </a:rPr>
              <a:t>fuí</a:t>
            </a:r>
            <a:r>
              <a:rPr lang="es-ES" sz="2400" b="1" dirty="0" smtClean="0">
                <a:ln>
                  <a:solidFill>
                    <a:schemeClr val="tx1"/>
                  </a:solidFill>
                </a:ln>
                <a:effectLst>
                  <a:outerShdw blurRad="38100" dist="38100" dir="2700000" algn="tl">
                    <a:srgbClr val="000000">
                      <a:alpha val="43137"/>
                    </a:srgbClr>
                  </a:outerShdw>
                </a:effectLst>
              </a:rPr>
              <a:t> muy </a:t>
            </a:r>
            <a:r>
              <a:rPr lang="es-ES" sz="2400" b="1" dirty="0" err="1" smtClean="0">
                <a:ln>
                  <a:solidFill>
                    <a:schemeClr val="tx1"/>
                  </a:solidFill>
                </a:ln>
                <a:effectLst>
                  <a:outerShdw blurRad="38100" dist="38100" dir="2700000" algn="tl">
                    <a:srgbClr val="000000">
                      <a:alpha val="43137"/>
                    </a:srgbClr>
                  </a:outerShdw>
                </a:effectLst>
              </a:rPr>
              <a:t>felíz</a:t>
            </a:r>
            <a:r>
              <a:rPr lang="es-ES" sz="2400" b="1" dirty="0" smtClean="0">
                <a:ln>
                  <a:solidFill>
                    <a:schemeClr val="tx1"/>
                  </a:solidFill>
                </a:ln>
                <a:effectLst>
                  <a:outerShdw blurRad="38100" dist="38100" dir="2700000" algn="tl">
                    <a:srgbClr val="000000">
                      <a:alpha val="43137"/>
                    </a:srgbClr>
                  </a:outerShdw>
                </a:effectLst>
              </a:rPr>
              <a:t> contigo, soy aún muy </a:t>
            </a:r>
            <a:r>
              <a:rPr lang="es-ES" sz="2400" b="1" dirty="0" err="1" smtClean="0">
                <a:ln>
                  <a:solidFill>
                    <a:schemeClr val="tx1"/>
                  </a:solidFill>
                </a:ln>
                <a:effectLst>
                  <a:outerShdw blurRad="38100" dist="38100" dir="2700000" algn="tl">
                    <a:srgbClr val="000000">
                      <a:alpha val="43137"/>
                    </a:srgbClr>
                  </a:outerShdw>
                </a:effectLst>
              </a:rPr>
              <a:t>felíz</a:t>
            </a:r>
            <a:r>
              <a:rPr lang="es-ES" sz="2400" b="1" dirty="0" smtClean="0">
                <a:ln>
                  <a:solidFill>
                    <a:schemeClr val="tx1"/>
                  </a:solidFill>
                </a:ln>
                <a:effectLst>
                  <a:outerShdw blurRad="38100" dist="38100" dir="2700000" algn="tl">
                    <a:srgbClr val="000000">
                      <a:alpha val="43137"/>
                    </a:srgbClr>
                  </a:outerShdw>
                </a:effectLst>
              </a:rPr>
              <a:t> por tenerte, pero voy a salir de tu vida físicamente, solo físicamente, porque no me olvidarás, yo te estaré esperando, pero mi deseo es que no te des prisa, todo lo contrario de lo que te decía hasta hace poco</a:t>
            </a:r>
            <a:endParaRPr lang="es-ES" sz="2400" dirty="0">
              <a:ln>
                <a:solidFill>
                  <a:schemeClr val="tx1"/>
                </a:solidFill>
              </a:ln>
              <a:effectLst>
                <a:outerShdw blurRad="38100" dist="38100" dir="2700000" algn="tl">
                  <a:srgbClr val="000000">
                    <a:alpha val="43137"/>
                  </a:srgbClr>
                </a:outerShdw>
              </a:effectLst>
            </a:endParaRPr>
          </a:p>
        </p:txBody>
      </p:sp>
    </p:spTree>
  </p:cSld>
  <p:clrMapOvr>
    <a:masterClrMapping/>
  </p:clrMapOvr>
  <p:transition advTm="3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5000"/>
                                        <p:tgtEl>
                                          <p:spTgt spid="5"/>
                                        </p:tgtEl>
                                      </p:cBhvr>
                                    </p:animEffect>
                                  </p:childTnLst>
                                </p:cTn>
                              </p:par>
                            </p:childTnLst>
                          </p:cTn>
                        </p:par>
                        <p:par>
                          <p:cTn id="8" fill="hold">
                            <p:stCondLst>
                              <p:cond delay="5000"/>
                            </p:stCondLst>
                            <p:childTnLst>
                              <p:par>
                                <p:cTn id="9" presetID="16" presetClass="exit" presetSubtype="42" fill="hold" nodeType="afterEffect">
                                  <p:stCondLst>
                                    <p:cond delay="0"/>
                                  </p:stCondLst>
                                  <p:childTnLst>
                                    <p:animEffect transition="out" filter="barn(outHorizontal)">
                                      <p:cBhvr>
                                        <p:cTn id="10" dur="5000"/>
                                        <p:tgtEl>
                                          <p:spTgt spid="5"/>
                                        </p:tgtEl>
                                      </p:cBhvr>
                                    </p:animEffect>
                                    <p:set>
                                      <p:cBhvr>
                                        <p:cTn id="11" dur="1" fill="hold">
                                          <p:stCondLst>
                                            <p:cond delay="4999"/>
                                          </p:stCondLst>
                                        </p:cTn>
                                        <p:tgtEl>
                                          <p:spTgt spid="5"/>
                                        </p:tgtEl>
                                        <p:attrNameLst>
                                          <p:attrName>style.visibility</p:attrName>
                                        </p:attrNameLst>
                                      </p:cBhvr>
                                      <p:to>
                                        <p:strVal val="hidden"/>
                                      </p:to>
                                    </p:set>
                                  </p:childTnLst>
                                </p:cTn>
                              </p:par>
                              <p:par>
                                <p:cTn id="12" presetID="6"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ircle(out)">
                                      <p:cBhvr>
                                        <p:cTn id="14" dur="5000"/>
                                        <p:tgtEl>
                                          <p:spTgt spid="4"/>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2000" fill="hold"/>
                                        <p:tgtEl>
                                          <p:spTgt spid="6"/>
                                        </p:tgtEl>
                                        <p:attrNameLst>
                                          <p:attrName>ppt_w</p:attrName>
                                        </p:attrNameLst>
                                      </p:cBhvr>
                                      <p:tavLst>
                                        <p:tav tm="0">
                                          <p:val>
                                            <p:strVal val="#ppt_w*0.70"/>
                                          </p:val>
                                        </p:tav>
                                        <p:tav tm="100000">
                                          <p:val>
                                            <p:strVal val="#ppt_w"/>
                                          </p:val>
                                        </p:tav>
                                      </p:tavLst>
                                    </p:anim>
                                    <p:anim calcmode="lin" valueType="num">
                                      <p:cBhvr>
                                        <p:cTn id="18" dur="2000" fill="hold"/>
                                        <p:tgtEl>
                                          <p:spTgt spid="6"/>
                                        </p:tgtEl>
                                        <p:attrNameLst>
                                          <p:attrName>ppt_h</p:attrName>
                                        </p:attrNameLst>
                                      </p:cBhvr>
                                      <p:tavLst>
                                        <p:tav tm="0">
                                          <p:val>
                                            <p:strVal val="#ppt_h"/>
                                          </p:val>
                                        </p:tav>
                                        <p:tav tm="100000">
                                          <p:val>
                                            <p:strVal val="#ppt_h"/>
                                          </p:val>
                                        </p:tav>
                                      </p:tavLst>
                                    </p:anim>
                                    <p:animEffect transition="in" filter="fade">
                                      <p:cBhvr>
                                        <p:cTn id="1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3"/>
            <a:srcRect/>
            <a:tile tx="0" ty="0" sx="100000" sy="100000" flip="none" algn="tl"/>
          </a:blipFill>
          <a:scene3d>
            <a:camera prst="orthographicFront"/>
            <a:lightRig rig="threePt" dir="t"/>
          </a:scene3d>
          <a:sp3d>
            <a:bevelT w="152400" h="50800" prst="softRound"/>
          </a:sp3d>
        </p:spPr>
        <p:txBody>
          <a:bodyPr/>
          <a:lstStyle/>
          <a:p>
            <a:endParaRPr lang="es-ES" dirty="0"/>
          </a:p>
        </p:txBody>
      </p:sp>
      <p:pic>
        <p:nvPicPr>
          <p:cNvPr id="5" name="4 Imagen" descr="buenas-relaciones-de-pareja.jpg"/>
          <p:cNvPicPr>
            <a:picLocks noChangeAspect="1"/>
          </p:cNvPicPr>
          <p:nvPr/>
        </p:nvPicPr>
        <p:blipFill>
          <a:blip r:embed="rId4"/>
          <a:stretch>
            <a:fillRect/>
          </a:stretch>
        </p:blipFill>
        <p:spPr>
          <a:xfrm>
            <a:off x="428596" y="571480"/>
            <a:ext cx="8358214" cy="5715040"/>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6" name="5 Imagen" descr="relaciones_de_pareja.jpg"/>
          <p:cNvPicPr>
            <a:picLocks noChangeAspect="1"/>
          </p:cNvPicPr>
          <p:nvPr/>
        </p:nvPicPr>
        <p:blipFill>
          <a:blip r:embed="rId5"/>
          <a:stretch>
            <a:fillRect/>
          </a:stretch>
        </p:blipFill>
        <p:spPr>
          <a:xfrm>
            <a:off x="357158" y="571480"/>
            <a:ext cx="8429684" cy="5786478"/>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7" name="6 CuadroTexto"/>
          <p:cNvSpPr txBox="1"/>
          <p:nvPr/>
        </p:nvSpPr>
        <p:spPr>
          <a:xfrm>
            <a:off x="1000100" y="4357694"/>
            <a:ext cx="7215238" cy="1569660"/>
          </a:xfrm>
          <a:prstGeom prst="rect">
            <a:avLst/>
          </a:prstGeom>
          <a:noFill/>
        </p:spPr>
        <p:txBody>
          <a:bodyPr wrap="square" rtlCol="0">
            <a:spAutoFit/>
          </a:bodyPr>
          <a:lstStyle/>
          <a:p>
            <a:r>
              <a:rPr lang="es-ES" sz="2400" b="1" dirty="0" smtClean="0">
                <a:ln>
                  <a:solidFill>
                    <a:schemeClr val="tx1"/>
                  </a:solidFill>
                </a:ln>
                <a:effectLst>
                  <a:outerShdw blurRad="38100" dist="38100" dir="2700000" algn="tl">
                    <a:srgbClr val="000000">
                      <a:alpha val="43137"/>
                    </a:srgbClr>
                  </a:outerShdw>
                </a:effectLst>
              </a:rPr>
              <a:t> tienes que rehacer tu vida, mi último deseo es que rehagas tu vida, sé que es muy difícil, pero lo deseo de corazón , la vida no termina en mí, nuestros hijos se irán , y solo , será muy difícil para ti</a:t>
            </a:r>
            <a:endParaRPr lang="es-ES" sz="2400" dirty="0">
              <a:ln>
                <a:solidFill>
                  <a:schemeClr val="tx1"/>
                </a:solidFill>
              </a:ln>
              <a:effectLst>
                <a:outerShdw blurRad="38100" dist="38100" dir="2700000" algn="tl">
                  <a:srgbClr val="000000">
                    <a:alpha val="43137"/>
                  </a:srgbClr>
                </a:outerShdw>
              </a:effectLst>
            </a:endParaRPr>
          </a:p>
        </p:txBody>
      </p:sp>
    </p:spTree>
  </p:cSld>
  <p:clrMapOvr>
    <a:masterClrMapping/>
  </p:clrMapOvr>
  <p:transition advTm="30000">
    <p:sndAc>
      <p:stSnd>
        <p:snd r:embed="rId2" name="instrumental - cavalleria rustican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2" fill="hold" nodeType="after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ntr" presetSubtype="8"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0" fill="hold"/>
                                        <p:tgtEl>
                                          <p:spTgt spid="6"/>
                                        </p:tgtEl>
                                        <p:attrNameLst>
                                          <p:attrName>ppt_x</p:attrName>
                                        </p:attrNameLst>
                                      </p:cBhvr>
                                      <p:tavLst>
                                        <p:tav tm="0">
                                          <p:val>
                                            <p:strVal val="#ppt_x-#ppt_w/2"/>
                                          </p:val>
                                        </p:tav>
                                        <p:tav tm="100000">
                                          <p:val>
                                            <p:strVal val="#ppt_x"/>
                                          </p:val>
                                        </p:tav>
                                      </p:tavLst>
                                    </p:anim>
                                    <p:anim calcmode="lin" valueType="num">
                                      <p:cBhvr>
                                        <p:cTn id="14" dur="5000" fill="hold"/>
                                        <p:tgtEl>
                                          <p:spTgt spid="6"/>
                                        </p:tgtEl>
                                        <p:attrNameLst>
                                          <p:attrName>ppt_y</p:attrName>
                                        </p:attrNameLst>
                                      </p:cBhvr>
                                      <p:tavLst>
                                        <p:tav tm="0">
                                          <p:val>
                                            <p:strVal val="#ppt_y"/>
                                          </p:val>
                                        </p:tav>
                                        <p:tav tm="100000">
                                          <p:val>
                                            <p:strVal val="#ppt_y"/>
                                          </p:val>
                                        </p:tav>
                                      </p:tavLst>
                                    </p:anim>
                                    <p:anim calcmode="lin" valueType="num">
                                      <p:cBhvr>
                                        <p:cTn id="15" dur="5000" fill="hold"/>
                                        <p:tgtEl>
                                          <p:spTgt spid="6"/>
                                        </p:tgtEl>
                                        <p:attrNameLst>
                                          <p:attrName>ppt_w</p:attrName>
                                        </p:attrNameLst>
                                      </p:cBhvr>
                                      <p:tavLst>
                                        <p:tav tm="0">
                                          <p:val>
                                            <p:fltVal val="0"/>
                                          </p:val>
                                        </p:tav>
                                        <p:tav tm="100000">
                                          <p:val>
                                            <p:strVal val="#ppt_w"/>
                                          </p:val>
                                        </p:tav>
                                      </p:tavLst>
                                    </p:anim>
                                    <p:anim calcmode="lin" valueType="num">
                                      <p:cBhvr>
                                        <p:cTn id="16" dur="5000" fill="hold"/>
                                        <p:tgtEl>
                                          <p:spTgt spid="6"/>
                                        </p:tgtEl>
                                        <p:attrNameLst>
                                          <p:attrName>ppt_h</p:attrName>
                                        </p:attrNameLst>
                                      </p:cBhvr>
                                      <p:tavLst>
                                        <p:tav tm="0">
                                          <p:val>
                                            <p:strVal val="#ppt_h"/>
                                          </p:val>
                                        </p:tav>
                                        <p:tav tm="100000">
                                          <p:val>
                                            <p:strVal val="#ppt_h"/>
                                          </p:val>
                                        </p:tav>
                                      </p:tavLst>
                                    </p:anim>
                                  </p:childTnLst>
                                </p:cTn>
                              </p:par>
                            </p:childTnLst>
                          </p:cTn>
                        </p:par>
                        <p:par>
                          <p:cTn id="17" fill="hold">
                            <p:stCondLst>
                              <p:cond delay="5000"/>
                            </p:stCondLst>
                            <p:childTnLst>
                              <p:par>
                                <p:cTn id="18" presetID="17" presetClass="exit" presetSubtype="2" fill="hold" nodeType="afterEffect">
                                  <p:stCondLst>
                                    <p:cond delay="0"/>
                                  </p:stCondLst>
                                  <p:childTnLst>
                                    <p:anim calcmode="lin" valueType="num">
                                      <p:cBhvr>
                                        <p:cTn id="19" dur="5000"/>
                                        <p:tgtEl>
                                          <p:spTgt spid="6"/>
                                        </p:tgtEl>
                                        <p:attrNameLst>
                                          <p:attrName>ppt_x</p:attrName>
                                        </p:attrNameLst>
                                      </p:cBhvr>
                                      <p:tavLst>
                                        <p:tav tm="0">
                                          <p:val>
                                            <p:strVal val="ppt_x"/>
                                          </p:val>
                                        </p:tav>
                                        <p:tav tm="100000">
                                          <p:val>
                                            <p:strVal val="ppt_x+ppt_w/2"/>
                                          </p:val>
                                        </p:tav>
                                      </p:tavLst>
                                    </p:anim>
                                    <p:anim calcmode="lin" valueType="num">
                                      <p:cBhvr>
                                        <p:cTn id="20" dur="5000"/>
                                        <p:tgtEl>
                                          <p:spTgt spid="6"/>
                                        </p:tgtEl>
                                        <p:attrNameLst>
                                          <p:attrName>ppt_y</p:attrName>
                                        </p:attrNameLst>
                                      </p:cBhvr>
                                      <p:tavLst>
                                        <p:tav tm="0">
                                          <p:val>
                                            <p:strVal val="ppt_y"/>
                                          </p:val>
                                        </p:tav>
                                        <p:tav tm="100000">
                                          <p:val>
                                            <p:strVal val="ppt_y"/>
                                          </p:val>
                                        </p:tav>
                                      </p:tavLst>
                                    </p:anim>
                                    <p:anim calcmode="lin" valueType="num">
                                      <p:cBhvr>
                                        <p:cTn id="21" dur="5000"/>
                                        <p:tgtEl>
                                          <p:spTgt spid="6"/>
                                        </p:tgtEl>
                                        <p:attrNameLst>
                                          <p:attrName>ppt_w</p:attrName>
                                        </p:attrNameLst>
                                      </p:cBhvr>
                                      <p:tavLst>
                                        <p:tav tm="0">
                                          <p:val>
                                            <p:strVal val="ppt_w"/>
                                          </p:val>
                                        </p:tav>
                                        <p:tav tm="100000">
                                          <p:val>
                                            <p:fltVal val="0"/>
                                          </p:val>
                                        </p:tav>
                                      </p:tavLst>
                                    </p:anim>
                                    <p:anim calcmode="lin" valueType="num">
                                      <p:cBhvr>
                                        <p:cTn id="22" dur="5000"/>
                                        <p:tgtEl>
                                          <p:spTgt spid="6"/>
                                        </p:tgtEl>
                                        <p:attrNameLst>
                                          <p:attrName>ppt_h</p:attrName>
                                        </p:attrNameLst>
                                      </p:cBhvr>
                                      <p:tavLst>
                                        <p:tav tm="0">
                                          <p:val>
                                            <p:strVal val="ppt_h"/>
                                          </p:val>
                                        </p:tav>
                                        <p:tav tm="100000">
                                          <p:val>
                                            <p:strVal val="ppt_h"/>
                                          </p:val>
                                        </p:tav>
                                      </p:tavLst>
                                    </p:anim>
                                    <p:set>
                                      <p:cBhvr>
                                        <p:cTn id="23" dur="1" fill="hold">
                                          <p:stCondLst>
                                            <p:cond delay="4999"/>
                                          </p:stCondLst>
                                        </p:cTn>
                                        <p:tgtEl>
                                          <p:spTgt spid="6"/>
                                        </p:tgtEl>
                                        <p:attrNameLst>
                                          <p:attrName>style.visibility</p:attrName>
                                        </p:attrNameLst>
                                      </p:cBhvr>
                                      <p:to>
                                        <p:strVal val="hidden"/>
                                      </p:to>
                                    </p:set>
                                  </p:childTnLst>
                                </p:cTn>
                              </p:par>
                              <p:par>
                                <p:cTn id="24" presetID="17" presetClass="entr" presetSubtype="8" fill="hold"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p:cTn id="26" dur="5000" fill="hold"/>
                                        <p:tgtEl>
                                          <p:spTgt spid="5"/>
                                        </p:tgtEl>
                                        <p:attrNameLst>
                                          <p:attrName>ppt_x</p:attrName>
                                        </p:attrNameLst>
                                      </p:cBhvr>
                                      <p:tavLst>
                                        <p:tav tm="0">
                                          <p:val>
                                            <p:strVal val="#ppt_x-#ppt_w/2"/>
                                          </p:val>
                                        </p:tav>
                                        <p:tav tm="100000">
                                          <p:val>
                                            <p:strVal val="#ppt_x"/>
                                          </p:val>
                                        </p:tav>
                                      </p:tavLst>
                                    </p:anim>
                                    <p:anim calcmode="lin" valueType="num">
                                      <p:cBhvr>
                                        <p:cTn id="27" dur="5000" fill="hold"/>
                                        <p:tgtEl>
                                          <p:spTgt spid="5"/>
                                        </p:tgtEl>
                                        <p:attrNameLst>
                                          <p:attrName>ppt_y</p:attrName>
                                        </p:attrNameLst>
                                      </p:cBhvr>
                                      <p:tavLst>
                                        <p:tav tm="0">
                                          <p:val>
                                            <p:strVal val="#ppt_y"/>
                                          </p:val>
                                        </p:tav>
                                        <p:tav tm="100000">
                                          <p:val>
                                            <p:strVal val="#ppt_y"/>
                                          </p:val>
                                        </p:tav>
                                      </p:tavLst>
                                    </p:anim>
                                    <p:anim calcmode="lin" valueType="num">
                                      <p:cBhvr>
                                        <p:cTn id="28" dur="5000" fill="hold"/>
                                        <p:tgtEl>
                                          <p:spTgt spid="5"/>
                                        </p:tgtEl>
                                        <p:attrNameLst>
                                          <p:attrName>ppt_w</p:attrName>
                                        </p:attrNameLst>
                                      </p:cBhvr>
                                      <p:tavLst>
                                        <p:tav tm="0">
                                          <p:val>
                                            <p:fltVal val="0"/>
                                          </p:val>
                                        </p:tav>
                                        <p:tav tm="100000">
                                          <p:val>
                                            <p:strVal val="#ppt_w"/>
                                          </p:val>
                                        </p:tav>
                                      </p:tavLst>
                                    </p:anim>
                                    <p:anim calcmode="lin" valueType="num">
                                      <p:cBhvr>
                                        <p:cTn id="29" dur="5000" fill="hold"/>
                                        <p:tgtEl>
                                          <p:spTgt spid="5"/>
                                        </p:tgtEl>
                                        <p:attrNameLst>
                                          <p:attrName>ppt_h</p:attrName>
                                        </p:attrNameLst>
                                      </p:cBhvr>
                                      <p:tavLst>
                                        <p:tav tm="0">
                                          <p:val>
                                            <p:strVal val="#ppt_h"/>
                                          </p:val>
                                        </p:tav>
                                        <p:tav tm="100000">
                                          <p:val>
                                            <p:strVal val="#ppt_h"/>
                                          </p:val>
                                        </p:tav>
                                      </p:tavLst>
                                    </p:anim>
                                  </p:childTnLst>
                                </p:cTn>
                              </p:par>
                              <p:par>
                                <p:cTn id="30" presetID="55" presetClass="entr" presetSubtype="0"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p:cTn id="32" dur="2000" fill="hold"/>
                                        <p:tgtEl>
                                          <p:spTgt spid="7"/>
                                        </p:tgtEl>
                                        <p:attrNameLst>
                                          <p:attrName>ppt_w</p:attrName>
                                        </p:attrNameLst>
                                      </p:cBhvr>
                                      <p:tavLst>
                                        <p:tav tm="0">
                                          <p:val>
                                            <p:strVal val="#ppt_w*0.70"/>
                                          </p:val>
                                        </p:tav>
                                        <p:tav tm="100000">
                                          <p:val>
                                            <p:strVal val="#ppt_w"/>
                                          </p:val>
                                        </p:tav>
                                      </p:tavLst>
                                    </p:anim>
                                    <p:anim calcmode="lin" valueType="num">
                                      <p:cBhvr>
                                        <p:cTn id="33" dur="2000" fill="hold"/>
                                        <p:tgtEl>
                                          <p:spTgt spid="7"/>
                                        </p:tgtEl>
                                        <p:attrNameLst>
                                          <p:attrName>ppt_h</p:attrName>
                                        </p:attrNameLst>
                                      </p:cBhvr>
                                      <p:tavLst>
                                        <p:tav tm="0">
                                          <p:val>
                                            <p:strVal val="#ppt_h"/>
                                          </p:val>
                                        </p:tav>
                                        <p:tav tm="100000">
                                          <p:val>
                                            <p:strVal val="#ppt_h"/>
                                          </p:val>
                                        </p:tav>
                                      </p:tavLst>
                                    </p:anim>
                                    <p:animEffect transition="in" filter="fade">
                                      <p:cBhvr>
                                        <p:cTn id="3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a:scene3d>
            <a:camera prst="orthographicFront"/>
            <a:lightRig rig="threePt" dir="t"/>
          </a:scene3d>
          <a:sp3d>
            <a:bevelT w="152400" h="50800" prst="softRound"/>
          </a:sp3d>
        </p:spPr>
        <p:txBody>
          <a:bodyPr/>
          <a:lstStyle/>
          <a:p>
            <a:endParaRPr lang="es-ES" dirty="0"/>
          </a:p>
        </p:txBody>
      </p:sp>
      <p:pic>
        <p:nvPicPr>
          <p:cNvPr id="4" name="3 Imagen" descr="SABR10NOSOTRAS12.jpg"/>
          <p:cNvPicPr>
            <a:picLocks noChangeAspect="1"/>
          </p:cNvPicPr>
          <p:nvPr/>
        </p:nvPicPr>
        <p:blipFill>
          <a:blip r:embed="rId3">
            <a:lum bright="10000" contrast="-10000"/>
          </a:blip>
          <a:stretch>
            <a:fillRect/>
          </a:stretch>
        </p:blipFill>
        <p:spPr>
          <a:xfrm>
            <a:off x="0" y="571480"/>
            <a:ext cx="9144000" cy="5572140"/>
          </a:xfrm>
          <a:prstGeom prst="rect">
            <a:avLst/>
          </a:prstGeom>
          <a:scene3d>
            <a:camera prst="orthographicFront"/>
            <a:lightRig rig="threePt" dir="t"/>
          </a:scene3d>
          <a:sp3d>
            <a:bevelT w="152400" h="50800" prst="softRound"/>
          </a:sp3d>
        </p:spPr>
      </p:pic>
      <p:pic>
        <p:nvPicPr>
          <p:cNvPr id="5" name="4 Imagen" descr="SABR10NOSOTRAS12.jpg"/>
          <p:cNvPicPr>
            <a:picLocks noChangeAspect="1"/>
          </p:cNvPicPr>
          <p:nvPr/>
        </p:nvPicPr>
        <p:blipFill>
          <a:blip r:embed="rId3">
            <a:duotone>
              <a:prstClr val="black"/>
              <a:srgbClr val="D9C3A5">
                <a:tint val="50000"/>
                <a:satMod val="180000"/>
              </a:srgbClr>
            </a:duotone>
          </a:blip>
          <a:stretch>
            <a:fillRect/>
          </a:stretch>
        </p:blipFill>
        <p:spPr>
          <a:xfrm>
            <a:off x="0" y="571480"/>
            <a:ext cx="9144000" cy="5572140"/>
          </a:xfrm>
          <a:prstGeom prst="rect">
            <a:avLst/>
          </a:prstGeom>
          <a:scene3d>
            <a:camera prst="orthographicFront"/>
            <a:lightRig rig="threePt" dir="t"/>
          </a:scene3d>
          <a:sp3d>
            <a:bevelT w="152400" h="50800" prst="softRound"/>
          </a:sp3d>
        </p:spPr>
      </p:pic>
      <p:sp>
        <p:nvSpPr>
          <p:cNvPr id="6" name="5 CuadroTexto"/>
          <p:cNvSpPr txBox="1"/>
          <p:nvPr/>
        </p:nvSpPr>
        <p:spPr>
          <a:xfrm>
            <a:off x="0" y="714356"/>
            <a:ext cx="4143404" cy="2677656"/>
          </a:xfrm>
          <a:prstGeom prst="rect">
            <a:avLst/>
          </a:prstGeom>
          <a:noFill/>
        </p:spPr>
        <p:txBody>
          <a:bodyPr wrap="square" rtlCol="0">
            <a:spAutoFit/>
          </a:bodyPr>
          <a:lstStyle/>
          <a:p>
            <a:r>
              <a:rPr lang="es-ES" sz="2400" b="1" dirty="0" smtClean="0">
                <a:ln>
                  <a:solidFill>
                    <a:srgbClr val="FF0000"/>
                  </a:solidFill>
                </a:ln>
                <a:solidFill>
                  <a:srgbClr val="FF0000"/>
                </a:solidFill>
                <a:effectLst>
                  <a:outerShdw blurRad="38100" dist="38100" dir="2700000" algn="tl">
                    <a:srgbClr val="000000">
                      <a:alpha val="43137"/>
                    </a:srgbClr>
                  </a:outerShdw>
                </a:effectLst>
              </a:rPr>
              <a:t>nuestro amor va a perdurar siempre, pero eso es entre tú y yo y aunque tú me sigas amando. Cuando leas esto yo ya no estaré , nuestra amiga del alma, Nuria, será quien te entregue esta carta</a:t>
            </a:r>
            <a:endParaRPr lang="es-ES" sz="2400" dirty="0">
              <a:ln>
                <a:solidFill>
                  <a:srgbClr val="FF0000"/>
                </a:solidFill>
              </a:ln>
              <a:solidFill>
                <a:srgbClr val="FF0000"/>
              </a:solidFill>
              <a:effectLst>
                <a:outerShdw blurRad="38100" dist="38100" dir="2700000" algn="tl">
                  <a:srgbClr val="000000">
                    <a:alpha val="43137"/>
                  </a:srgbClr>
                </a:outerShdw>
              </a:effectLst>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2" fill="hold" nodeType="withEffect">
                                  <p:stCondLst>
                                    <p:cond delay="0"/>
                                  </p:stCondLst>
                                  <p:childTnLst>
                                    <p:animEffect transition="out" filter="wheel(2)">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55"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2000" fill="hold"/>
                                        <p:tgtEl>
                                          <p:spTgt spid="6"/>
                                        </p:tgtEl>
                                        <p:attrNameLst>
                                          <p:attrName>ppt_w</p:attrName>
                                        </p:attrNameLst>
                                      </p:cBhvr>
                                      <p:tavLst>
                                        <p:tav tm="0">
                                          <p:val>
                                            <p:strVal val="#ppt_w*0.70"/>
                                          </p:val>
                                        </p:tav>
                                        <p:tav tm="100000">
                                          <p:val>
                                            <p:strVal val="#ppt_w"/>
                                          </p:val>
                                        </p:tav>
                                      </p:tavLst>
                                    </p:anim>
                                    <p:anim calcmode="lin" valueType="num">
                                      <p:cBhvr>
                                        <p:cTn id="11" dur="2000" fill="hold"/>
                                        <p:tgtEl>
                                          <p:spTgt spid="6"/>
                                        </p:tgtEl>
                                        <p:attrNameLst>
                                          <p:attrName>ppt_h</p:attrName>
                                        </p:attrNameLst>
                                      </p:cBhvr>
                                      <p:tavLst>
                                        <p:tav tm="0">
                                          <p:val>
                                            <p:strVal val="#ppt_h"/>
                                          </p:val>
                                        </p:tav>
                                        <p:tav tm="100000">
                                          <p:val>
                                            <p:strVal val="#ppt_h"/>
                                          </p:val>
                                        </p:tav>
                                      </p:tavLst>
                                    </p:anim>
                                    <p:animEffect transition="in" filter="fade">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a:scene3d>
            <a:camera prst="orthographicFront"/>
            <a:lightRig rig="threePt" dir="t"/>
          </a:scene3d>
          <a:sp3d>
            <a:bevelT w="152400" h="50800" prst="softRound"/>
          </a:sp3d>
        </p:spPr>
        <p:txBody>
          <a:bodyPr/>
          <a:lstStyle/>
          <a:p>
            <a:endParaRPr lang="es-ES" dirty="0"/>
          </a:p>
        </p:txBody>
      </p:sp>
      <p:pic>
        <p:nvPicPr>
          <p:cNvPr id="4" name="3 Imagen" descr="pareja_viejos.jpg"/>
          <p:cNvPicPr>
            <a:picLocks noChangeAspect="1"/>
          </p:cNvPicPr>
          <p:nvPr/>
        </p:nvPicPr>
        <p:blipFill>
          <a:blip r:embed="rId3">
            <a:lum bright="10000" contrast="20000"/>
          </a:blip>
          <a:stretch>
            <a:fillRect/>
          </a:stretch>
        </p:blipFill>
        <p:spPr>
          <a:xfrm>
            <a:off x="0" y="357166"/>
            <a:ext cx="9144000" cy="6143644"/>
          </a:xfrm>
          <a:prstGeom prst="rect">
            <a:avLst/>
          </a:prstGeom>
          <a:scene3d>
            <a:camera prst="orthographicFront"/>
            <a:lightRig rig="threePt" dir="t"/>
          </a:scene3d>
          <a:sp3d>
            <a:bevelT w="152400" h="50800" prst="softRound"/>
          </a:sp3d>
        </p:spPr>
      </p:pic>
      <p:pic>
        <p:nvPicPr>
          <p:cNvPr id="5" name="4 Imagen" descr="pareja_viejos.jpg"/>
          <p:cNvPicPr>
            <a:picLocks noChangeAspect="1"/>
          </p:cNvPicPr>
          <p:nvPr/>
        </p:nvPicPr>
        <p:blipFill>
          <a:blip r:embed="rId3">
            <a:duotone>
              <a:prstClr val="black"/>
              <a:schemeClr val="accent6">
                <a:tint val="45000"/>
                <a:satMod val="400000"/>
              </a:schemeClr>
            </a:duotone>
            <a:lum bright="20000" contrast="20000"/>
          </a:blip>
          <a:stretch>
            <a:fillRect/>
          </a:stretch>
        </p:blipFill>
        <p:spPr>
          <a:xfrm>
            <a:off x="0" y="357166"/>
            <a:ext cx="9144000" cy="6165373"/>
          </a:xfrm>
          <a:prstGeom prst="rect">
            <a:avLst/>
          </a:prstGeom>
          <a:scene3d>
            <a:camera prst="orthographicFront"/>
            <a:lightRig rig="threePt" dir="t"/>
          </a:scene3d>
          <a:sp3d>
            <a:bevelT w="152400" h="50800" prst="softRound"/>
          </a:sp3d>
        </p:spPr>
      </p:pic>
      <p:sp>
        <p:nvSpPr>
          <p:cNvPr id="6" name="5 CuadroTexto"/>
          <p:cNvSpPr txBox="1"/>
          <p:nvPr/>
        </p:nvSpPr>
        <p:spPr>
          <a:xfrm>
            <a:off x="428596" y="4000504"/>
            <a:ext cx="8215337" cy="1938992"/>
          </a:xfrm>
          <a:prstGeom prst="rect">
            <a:avLst/>
          </a:prstGeom>
          <a:noFill/>
        </p:spPr>
        <p:txBody>
          <a:bodyPr wrap="square" rtlCol="0">
            <a:spAutoFit/>
          </a:bodyPr>
          <a:lstStyle/>
          <a:p>
            <a:r>
              <a:rPr lang="es-ES" b="1" dirty="0" smtClean="0"/>
              <a:t> </a:t>
            </a:r>
            <a:r>
              <a:rPr lang="es-ES" sz="2400" b="1" dirty="0" smtClean="0">
                <a:ln>
                  <a:solidFill>
                    <a:schemeClr val="tx1"/>
                  </a:solidFill>
                </a:ln>
                <a:effectLst>
                  <a:outerShdw blurRad="38100" dist="38100" dir="2700000" algn="tl">
                    <a:srgbClr val="000000">
                      <a:alpha val="43137"/>
                    </a:srgbClr>
                  </a:outerShdw>
                </a:effectLst>
              </a:rPr>
              <a:t>Ella siempre estuvo enamorada de ti, desde el mismo tiempo que yo, las dos te conocimos juntas, nunca me lo dijo, no hacia falta, las mujeres conocemos cuando otra mujer está enamorada a ella ya le he dicho que cuide de ti que no te deje porque puedes ser un desastre ¡</a:t>
            </a:r>
            <a:r>
              <a:rPr lang="es-ES" sz="2400" b="1" dirty="0" err="1" smtClean="0">
                <a:ln>
                  <a:solidFill>
                    <a:schemeClr val="tx1"/>
                  </a:solidFill>
                </a:ln>
                <a:effectLst>
                  <a:outerShdw blurRad="38100" dist="38100" dir="2700000" algn="tl">
                    <a:srgbClr val="000000">
                      <a:alpha val="43137"/>
                    </a:srgbClr>
                  </a:outerShdw>
                </a:effectLst>
              </a:rPr>
              <a:t>jajajaja</a:t>
            </a:r>
            <a:r>
              <a:rPr lang="es-ES" sz="2400" b="1" dirty="0" smtClean="0">
                <a:ln>
                  <a:solidFill>
                    <a:schemeClr val="tx1"/>
                  </a:solidFill>
                </a:ln>
                <a:effectLst>
                  <a:outerShdw blurRad="38100" dist="38100" dir="2700000" algn="tl">
                    <a:srgbClr val="000000">
                      <a:alpha val="43137"/>
                    </a:srgbClr>
                  </a:outerShdw>
                </a:effectLst>
              </a:rPr>
              <a:t>!</a:t>
            </a:r>
            <a:endParaRPr lang="es-ES" sz="2400" dirty="0">
              <a:ln>
                <a:solidFill>
                  <a:schemeClr val="tx1"/>
                </a:solidFill>
              </a:ln>
              <a:effectLst>
                <a:outerShdw blurRad="38100" dist="38100" dir="2700000" algn="tl">
                  <a:srgbClr val="000000">
                    <a:alpha val="43137"/>
                  </a:srgbClr>
                </a:outerShdw>
              </a:effectLst>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par>
                                <p:cTn id="11" presetID="55"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2000" fill="hold"/>
                                        <p:tgtEl>
                                          <p:spTgt spid="6"/>
                                        </p:tgtEl>
                                        <p:attrNameLst>
                                          <p:attrName>ppt_w</p:attrName>
                                        </p:attrNameLst>
                                      </p:cBhvr>
                                      <p:tavLst>
                                        <p:tav tm="0">
                                          <p:val>
                                            <p:strVal val="#ppt_w*0.70"/>
                                          </p:val>
                                        </p:tav>
                                        <p:tav tm="100000">
                                          <p:val>
                                            <p:strVal val="#ppt_w"/>
                                          </p:val>
                                        </p:tav>
                                      </p:tavLst>
                                    </p:anim>
                                    <p:anim calcmode="lin" valueType="num">
                                      <p:cBhvr>
                                        <p:cTn id="14" dur="2000" fill="hold"/>
                                        <p:tgtEl>
                                          <p:spTgt spid="6"/>
                                        </p:tgtEl>
                                        <p:attrNameLst>
                                          <p:attrName>ppt_h</p:attrName>
                                        </p:attrNameLst>
                                      </p:cBhvr>
                                      <p:tavLst>
                                        <p:tav tm="0">
                                          <p:val>
                                            <p:strVal val="#ppt_h"/>
                                          </p:val>
                                        </p:tav>
                                        <p:tav tm="100000">
                                          <p:val>
                                            <p:strVal val="#ppt_h"/>
                                          </p:val>
                                        </p:tav>
                                      </p:tavLst>
                                    </p:anim>
                                    <p:animEffect transition="in" filter="fade">
                                      <p:cBhvr>
                                        <p:cTn id="15"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duotone>
                <a:prstClr val="black"/>
                <a:schemeClr val="accent6">
                  <a:tint val="45000"/>
                  <a:satMod val="400000"/>
                </a:schemeClr>
              </a:duotone>
            </a:blip>
            <a:srcRect/>
            <a:tile tx="0" ty="0" sx="100000" sy="100000" flip="none" algn="tl"/>
          </a:blipFill>
          <a:scene3d>
            <a:camera prst="orthographicFront"/>
            <a:lightRig rig="threePt" dir="t"/>
          </a:scene3d>
          <a:sp3d>
            <a:bevelT w="152400" h="50800" prst="softRound"/>
          </a:sp3d>
        </p:spPr>
        <p:txBody>
          <a:bodyPr/>
          <a:lstStyle/>
          <a:p>
            <a:endParaRPr lang="es-ES" dirty="0"/>
          </a:p>
        </p:txBody>
      </p:sp>
      <p:pic>
        <p:nvPicPr>
          <p:cNvPr id="4" name="3 Imagen" descr="98a847074aa8eaad77c6b290d28c8a5a.jpg"/>
          <p:cNvPicPr>
            <a:picLocks noChangeAspect="1"/>
          </p:cNvPicPr>
          <p:nvPr/>
        </p:nvPicPr>
        <p:blipFill>
          <a:blip r:embed="rId3">
            <a:lum bright="-10000" contrast="20000"/>
          </a:blip>
          <a:stretch>
            <a:fillRect/>
          </a:stretch>
        </p:blipFill>
        <p:spPr>
          <a:xfrm>
            <a:off x="285720" y="263735"/>
            <a:ext cx="8572560" cy="6343193"/>
          </a:xfrm>
          <a:prstGeom prst="rect">
            <a:avLst/>
          </a:prstGeom>
          <a:ln>
            <a:solidFill>
              <a:schemeClr val="bg1">
                <a:lumMod val="75000"/>
                <a:lumOff val="25000"/>
              </a:schemeClr>
            </a:solidFill>
          </a:ln>
          <a:scene3d>
            <a:camera prst="orthographicFront"/>
            <a:lightRig rig="threePt" dir="t"/>
          </a:scene3d>
          <a:sp3d>
            <a:bevelT w="152400" h="50800" prst="softRound"/>
          </a:sp3d>
        </p:spPr>
      </p:pic>
      <p:pic>
        <p:nvPicPr>
          <p:cNvPr id="5" name="4 Imagen" descr="98a847074aa8eaad77c6b290d28c8a5a.jpg"/>
          <p:cNvPicPr>
            <a:picLocks noChangeAspect="1"/>
          </p:cNvPicPr>
          <p:nvPr/>
        </p:nvPicPr>
        <p:blipFill>
          <a:blip r:embed="rId3">
            <a:duotone>
              <a:prstClr val="black"/>
              <a:srgbClr val="D9C3A5">
                <a:tint val="50000"/>
                <a:satMod val="180000"/>
              </a:srgbClr>
            </a:duotone>
          </a:blip>
          <a:stretch>
            <a:fillRect/>
          </a:stretch>
        </p:blipFill>
        <p:spPr>
          <a:xfrm>
            <a:off x="428596" y="444308"/>
            <a:ext cx="8143932" cy="5867453"/>
          </a:xfrm>
          <a:prstGeom prst="rect">
            <a:avLst/>
          </a:prstGeom>
          <a:ln>
            <a:solidFill>
              <a:schemeClr val="bg1">
                <a:lumMod val="75000"/>
                <a:lumOff val="25000"/>
              </a:schemeClr>
            </a:solidFill>
          </a:ln>
          <a:scene3d>
            <a:camera prst="orthographicFront"/>
            <a:lightRig rig="threePt" dir="t"/>
          </a:scene3d>
          <a:sp3d>
            <a:bevelT w="152400" h="50800" prst="softRound"/>
          </a:sp3d>
        </p:spPr>
      </p:pic>
      <p:pic>
        <p:nvPicPr>
          <p:cNvPr id="6" name="5 Imagen" descr="98a847074aa8eaad77c6b290d28c8a5a.jpg"/>
          <p:cNvPicPr>
            <a:picLocks noChangeAspect="1"/>
          </p:cNvPicPr>
          <p:nvPr/>
        </p:nvPicPr>
        <p:blipFill>
          <a:blip r:embed="rId3"/>
          <a:stretch>
            <a:fillRect/>
          </a:stretch>
        </p:blipFill>
        <p:spPr>
          <a:xfrm>
            <a:off x="642910" y="571480"/>
            <a:ext cx="7715304" cy="5514033"/>
          </a:xfrm>
          <a:prstGeom prst="rect">
            <a:avLst/>
          </a:prstGeom>
          <a:ln>
            <a:solidFill>
              <a:schemeClr val="bg1">
                <a:lumMod val="75000"/>
                <a:lumOff val="25000"/>
              </a:schemeClr>
            </a:solidFill>
          </a:ln>
          <a:scene3d>
            <a:camera prst="orthographicFront"/>
            <a:lightRig rig="threePt" dir="t"/>
          </a:scene3d>
          <a:sp3d>
            <a:bevelT w="152400" h="50800" prst="softRound"/>
          </a:sp3d>
        </p:spPr>
      </p:pic>
      <p:pic>
        <p:nvPicPr>
          <p:cNvPr id="7" name="6 Imagen" descr="98a847074aa8eaad77c6b290d28c8a5a.jpg"/>
          <p:cNvPicPr>
            <a:picLocks noChangeAspect="1"/>
          </p:cNvPicPr>
          <p:nvPr/>
        </p:nvPicPr>
        <p:blipFill>
          <a:blip r:embed="rId3">
            <a:duotone>
              <a:prstClr val="black"/>
              <a:srgbClr val="D9C3A5">
                <a:tint val="50000"/>
                <a:satMod val="180000"/>
              </a:srgbClr>
            </a:duotone>
          </a:blip>
          <a:stretch>
            <a:fillRect/>
          </a:stretch>
        </p:blipFill>
        <p:spPr>
          <a:xfrm>
            <a:off x="928662" y="785794"/>
            <a:ext cx="7286676" cy="5072098"/>
          </a:xfrm>
          <a:prstGeom prst="rect">
            <a:avLst/>
          </a:prstGeom>
          <a:ln>
            <a:solidFill>
              <a:schemeClr val="bg1">
                <a:lumMod val="75000"/>
                <a:lumOff val="25000"/>
              </a:schemeClr>
            </a:solidFill>
          </a:ln>
          <a:scene3d>
            <a:camera prst="orthographicFront"/>
            <a:lightRig rig="threePt" dir="t"/>
          </a:scene3d>
          <a:sp3d>
            <a:bevelT w="152400" h="50800" prst="softRound"/>
          </a:sp3d>
        </p:spPr>
      </p:pic>
      <p:pic>
        <p:nvPicPr>
          <p:cNvPr id="8" name="7 Imagen" descr="98a847074aa8eaad77c6b290d28c8a5a.jpg"/>
          <p:cNvPicPr>
            <a:picLocks noChangeAspect="1"/>
          </p:cNvPicPr>
          <p:nvPr/>
        </p:nvPicPr>
        <p:blipFill>
          <a:blip r:embed="rId3">
            <a:lum contrast="20000"/>
          </a:blip>
          <a:stretch>
            <a:fillRect/>
          </a:stretch>
        </p:blipFill>
        <p:spPr>
          <a:xfrm>
            <a:off x="1142976" y="928670"/>
            <a:ext cx="6796134" cy="4730642"/>
          </a:xfrm>
          <a:prstGeom prst="rect">
            <a:avLst/>
          </a:prstGeom>
          <a:ln>
            <a:solidFill>
              <a:schemeClr val="bg1">
                <a:lumMod val="75000"/>
                <a:lumOff val="25000"/>
              </a:schemeClr>
            </a:solidFill>
          </a:ln>
          <a:scene3d>
            <a:camera prst="orthographicFront"/>
            <a:lightRig rig="threePt" dir="t"/>
          </a:scene3d>
          <a:sp3d>
            <a:bevelT w="152400" h="50800" prst="softRound"/>
          </a:sp3d>
        </p:spPr>
      </p:pic>
      <p:sp>
        <p:nvSpPr>
          <p:cNvPr id="9" name="8 CuadroTexto"/>
          <p:cNvSpPr txBox="1"/>
          <p:nvPr/>
        </p:nvSpPr>
        <p:spPr>
          <a:xfrm>
            <a:off x="714348" y="4000504"/>
            <a:ext cx="7572428" cy="2308324"/>
          </a:xfrm>
          <a:prstGeom prst="rect">
            <a:avLst/>
          </a:prstGeom>
          <a:noFill/>
        </p:spPr>
        <p:txBody>
          <a:bodyPr wrap="square" rtlCol="0">
            <a:spAutoFit/>
          </a:bodyPr>
          <a:lstStyle/>
          <a:p>
            <a:r>
              <a:rPr lang="es-ES" sz="2400" b="1" dirty="0" smtClean="0">
                <a:ln>
                  <a:solidFill>
                    <a:schemeClr val="tx1"/>
                  </a:solidFill>
                </a:ln>
                <a:effectLst>
                  <a:outerShdw blurRad="38100" dist="38100" dir="2700000" algn="tl">
                    <a:srgbClr val="000000">
                      <a:alpha val="43137"/>
                    </a:srgbClr>
                  </a:outerShdw>
                </a:effectLst>
              </a:rPr>
              <a:t>Mi risa, mi última risa que tanto te gusta. Mi amor, gracias por la felicidad que me has dado, por el amor que me diste a conocer y aprendí a vivirlo contigo, por tu sensibilidad, por tu paciencia, por amarme como lo haces, pediré a Dios ser tu ángel de la guarda y perdóname de nuevo por ocultarte mi mal</a:t>
            </a:r>
            <a:endParaRPr lang="es-ES" sz="2400" dirty="0">
              <a:ln>
                <a:solidFill>
                  <a:schemeClr val="tx1"/>
                </a:solidFill>
              </a:ln>
              <a:effectLst>
                <a:outerShdw blurRad="38100" dist="38100" dir="2700000" algn="tl">
                  <a:srgbClr val="000000">
                    <a:alpha val="43137"/>
                  </a:srgbClr>
                </a:outerShdw>
              </a:effectLst>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5000"/>
                                        <p:tgtEl>
                                          <p:spTgt spid="6"/>
                                        </p:tgtEl>
                                      </p:cBhvr>
                                    </p:animEffect>
                                    <p:set>
                                      <p:cBhvr>
                                        <p:cTn id="10" dur="1" fill="hold">
                                          <p:stCondLst>
                                            <p:cond delay="4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5000"/>
                                        <p:tgtEl>
                                          <p:spTgt spid="8"/>
                                        </p:tgtEl>
                                      </p:cBhvr>
                                    </p:animEffect>
                                    <p:set>
                                      <p:cBhvr>
                                        <p:cTn id="16" dur="1" fill="hold">
                                          <p:stCondLst>
                                            <p:cond delay="4999"/>
                                          </p:stCondLst>
                                        </p:cTn>
                                        <p:tgtEl>
                                          <p:spTgt spid="8"/>
                                        </p:tgtEl>
                                        <p:attrNameLst>
                                          <p:attrName>style.visibility</p:attrName>
                                        </p:attrNameLst>
                                      </p:cBhvr>
                                      <p:to>
                                        <p:strVal val="hidden"/>
                                      </p:to>
                                    </p:set>
                                  </p:childTnLst>
                                </p:cTn>
                              </p:par>
                            </p:childTnLst>
                          </p:cTn>
                        </p:par>
                        <p:par>
                          <p:cTn id="17" fill="hold">
                            <p:stCondLst>
                              <p:cond delay="5000"/>
                            </p:stCondLst>
                            <p:childTnLst>
                              <p:par>
                                <p:cTn id="18" presetID="4" presetClass="entr" presetSubtype="32" fill="hold"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ox(out)">
                                      <p:cBhvr>
                                        <p:cTn id="20" dur="5000"/>
                                        <p:tgtEl>
                                          <p:spTgt spid="4"/>
                                        </p:tgtEl>
                                      </p:cBhvr>
                                    </p:animEffect>
                                  </p:childTnLst>
                                </p:cTn>
                              </p:par>
                              <p:par>
                                <p:cTn id="21" presetID="55"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1000" fill="hold"/>
                                        <p:tgtEl>
                                          <p:spTgt spid="9"/>
                                        </p:tgtEl>
                                        <p:attrNameLst>
                                          <p:attrName>ppt_w</p:attrName>
                                        </p:attrNameLst>
                                      </p:cBhvr>
                                      <p:tavLst>
                                        <p:tav tm="0">
                                          <p:val>
                                            <p:strVal val="#ppt_w*0.70"/>
                                          </p:val>
                                        </p:tav>
                                        <p:tav tm="100000">
                                          <p:val>
                                            <p:strVal val="#ppt_w"/>
                                          </p:val>
                                        </p:tav>
                                      </p:tavLst>
                                    </p:anim>
                                    <p:anim calcmode="lin" valueType="num">
                                      <p:cBhvr>
                                        <p:cTn id="24" dur="1000" fill="hold"/>
                                        <p:tgtEl>
                                          <p:spTgt spid="9"/>
                                        </p:tgtEl>
                                        <p:attrNameLst>
                                          <p:attrName>ppt_h</p:attrName>
                                        </p:attrNameLst>
                                      </p:cBhvr>
                                      <p:tavLst>
                                        <p:tav tm="0">
                                          <p:val>
                                            <p:strVal val="#ppt_h"/>
                                          </p:val>
                                        </p:tav>
                                        <p:tav tm="100000">
                                          <p:val>
                                            <p:strVal val="#ppt_h"/>
                                          </p:val>
                                        </p:tav>
                                      </p:tavLst>
                                    </p:anim>
                                    <p:animEffect transition="in" filter="fade">
                                      <p:cBhvr>
                                        <p:cTn id="25"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1.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w="152400" h="50800" prst="softRound"/>
          </a:sp3d>
        </p:spPr>
      </p:pic>
      <p:pic>
        <p:nvPicPr>
          <p:cNvPr id="5" name="4 Imagen" descr="41.jpg"/>
          <p:cNvPicPr>
            <a:picLocks noChangeAspect="1"/>
          </p:cNvPicPr>
          <p:nvPr/>
        </p:nvPicPr>
        <p:blipFill>
          <a:blip r:embed="rId2"/>
          <a:stretch>
            <a:fillRect/>
          </a:stretch>
        </p:blipFill>
        <p:spPr>
          <a:xfrm>
            <a:off x="500034" y="357166"/>
            <a:ext cx="8215338" cy="6500834"/>
          </a:xfrm>
          <a:prstGeom prst="rect">
            <a:avLst/>
          </a:prstGeom>
          <a:ln>
            <a:solidFill>
              <a:schemeClr val="bg2">
                <a:lumMod val="60000"/>
                <a:lumOff val="40000"/>
              </a:schemeClr>
            </a:solidFill>
          </a:ln>
          <a:scene3d>
            <a:camera prst="orthographicFront"/>
            <a:lightRig rig="threePt" dir="t"/>
          </a:scene3d>
          <a:sp3d>
            <a:bevelT w="152400" h="50800" prst="softRound"/>
          </a:sp3d>
        </p:spPr>
      </p:pic>
      <p:pic>
        <p:nvPicPr>
          <p:cNvPr id="7" name="6 Imagen" descr="41.jpg"/>
          <p:cNvPicPr>
            <a:picLocks noChangeAspect="1"/>
          </p:cNvPicPr>
          <p:nvPr/>
        </p:nvPicPr>
        <p:blipFill>
          <a:blip r:embed="rId2"/>
          <a:stretch>
            <a:fillRect/>
          </a:stretch>
        </p:blipFill>
        <p:spPr>
          <a:xfrm>
            <a:off x="785786" y="632276"/>
            <a:ext cx="7653358" cy="6225724"/>
          </a:xfrm>
          <a:prstGeom prst="rect">
            <a:avLst/>
          </a:prstGeom>
          <a:ln>
            <a:solidFill>
              <a:schemeClr val="bg2">
                <a:lumMod val="60000"/>
                <a:lumOff val="40000"/>
              </a:schemeClr>
            </a:solidFill>
          </a:ln>
          <a:scene3d>
            <a:camera prst="orthographicFront"/>
            <a:lightRig rig="threePt" dir="t"/>
          </a:scene3d>
          <a:sp3d>
            <a:bevelT w="152400" h="50800" prst="softRound"/>
          </a:sp3d>
        </p:spPr>
      </p:pic>
      <p:pic>
        <p:nvPicPr>
          <p:cNvPr id="8" name="7 Imagen" descr="41.jpg"/>
          <p:cNvPicPr>
            <a:picLocks noChangeAspect="1"/>
          </p:cNvPicPr>
          <p:nvPr/>
        </p:nvPicPr>
        <p:blipFill>
          <a:blip r:embed="rId2"/>
          <a:stretch>
            <a:fillRect/>
          </a:stretch>
        </p:blipFill>
        <p:spPr>
          <a:xfrm>
            <a:off x="1071538" y="928670"/>
            <a:ext cx="7019940" cy="5929330"/>
          </a:xfrm>
          <a:prstGeom prst="rect">
            <a:avLst/>
          </a:prstGeom>
          <a:ln>
            <a:solidFill>
              <a:schemeClr val="bg2">
                <a:lumMod val="60000"/>
                <a:lumOff val="40000"/>
              </a:schemeClr>
            </a:solidFill>
          </a:ln>
          <a:scene3d>
            <a:camera prst="orthographicFront"/>
            <a:lightRig rig="threePt" dir="t"/>
          </a:scene3d>
          <a:sp3d>
            <a:bevelT w="152400" h="50800" prst="softRound"/>
          </a:sp3d>
        </p:spPr>
      </p:pic>
      <p:pic>
        <p:nvPicPr>
          <p:cNvPr id="9" name="8 Imagen" descr="41.jpg"/>
          <p:cNvPicPr>
            <a:picLocks noChangeAspect="1"/>
          </p:cNvPicPr>
          <p:nvPr/>
        </p:nvPicPr>
        <p:blipFill>
          <a:blip r:embed="rId2"/>
          <a:stretch>
            <a:fillRect/>
          </a:stretch>
        </p:blipFill>
        <p:spPr>
          <a:xfrm>
            <a:off x="1357290" y="1142984"/>
            <a:ext cx="6300051" cy="5715016"/>
          </a:xfrm>
          <a:prstGeom prst="rect">
            <a:avLst/>
          </a:prstGeom>
          <a:ln>
            <a:solidFill>
              <a:schemeClr val="bg2">
                <a:lumMod val="60000"/>
                <a:lumOff val="40000"/>
              </a:schemeClr>
            </a:solidFill>
          </a:ln>
          <a:scene3d>
            <a:camera prst="orthographicFront"/>
            <a:lightRig rig="threePt" dir="t"/>
          </a:scene3d>
          <a:sp3d>
            <a:bevelT w="152400" h="50800" prst="softRound"/>
          </a:sp3d>
        </p:spPr>
      </p:pic>
      <p:pic>
        <p:nvPicPr>
          <p:cNvPr id="10" name="9 Imagen" descr="41.jpg"/>
          <p:cNvPicPr>
            <a:picLocks noChangeAspect="1"/>
          </p:cNvPicPr>
          <p:nvPr/>
        </p:nvPicPr>
        <p:blipFill>
          <a:blip r:embed="rId2"/>
          <a:stretch>
            <a:fillRect/>
          </a:stretch>
        </p:blipFill>
        <p:spPr>
          <a:xfrm>
            <a:off x="1571604" y="1428737"/>
            <a:ext cx="5886456" cy="5429264"/>
          </a:xfrm>
          <a:prstGeom prst="rect">
            <a:avLst/>
          </a:prstGeom>
          <a:ln>
            <a:solidFill>
              <a:schemeClr val="bg2">
                <a:lumMod val="60000"/>
                <a:lumOff val="40000"/>
              </a:schemeClr>
            </a:solidFill>
          </a:ln>
          <a:scene3d>
            <a:camera prst="orthographicFront"/>
            <a:lightRig rig="threePt" dir="t"/>
          </a:scene3d>
          <a:sp3d>
            <a:bevelT w="152400" h="50800" prst="softRound"/>
          </a:sp3d>
        </p:spPr>
      </p:pic>
      <p:sp>
        <p:nvSpPr>
          <p:cNvPr id="11" name="10 CuadroTexto"/>
          <p:cNvSpPr txBox="1"/>
          <p:nvPr/>
        </p:nvSpPr>
        <p:spPr>
          <a:xfrm>
            <a:off x="1071539" y="571480"/>
            <a:ext cx="6643734" cy="2308324"/>
          </a:xfrm>
          <a:prstGeom prst="rect">
            <a:avLst/>
          </a:prstGeom>
          <a:noFill/>
        </p:spPr>
        <p:txBody>
          <a:bodyPr wrap="square" rtlCol="0">
            <a:spAutoFit/>
          </a:bodyPr>
          <a:lstStyle/>
          <a:p>
            <a:r>
              <a:rPr lang="es-ES" sz="2400" b="1" dirty="0" smtClean="0">
                <a:ln>
                  <a:solidFill>
                    <a:schemeClr val="tx1"/>
                  </a:solidFill>
                </a:ln>
                <a:effectLst>
                  <a:outerShdw blurRad="38100" dist="38100" dir="2700000" algn="tl">
                    <a:srgbClr val="000000">
                      <a:alpha val="43137"/>
                    </a:srgbClr>
                  </a:outerShdw>
                </a:effectLst>
              </a:rPr>
              <a:t>pero no quise que sufrieras, quise retrasarlo lo más posible, sabía que te derrumbarías y no me equivoqué, los dos sabemos como somos.</a:t>
            </a:r>
          </a:p>
          <a:p>
            <a:r>
              <a:rPr lang="es-ES" sz="2400" b="1" dirty="0" smtClean="0">
                <a:ln>
                  <a:solidFill>
                    <a:schemeClr val="tx1"/>
                  </a:solidFill>
                </a:ln>
                <a:effectLst>
                  <a:outerShdw blurRad="38100" dist="38100" dir="2700000" algn="tl">
                    <a:srgbClr val="000000">
                      <a:alpha val="43137"/>
                    </a:srgbClr>
                  </a:outerShdw>
                </a:effectLst>
              </a:rPr>
              <a:t>Ahora levántate y camina que yo lo haré a tu lado  .</a:t>
            </a:r>
            <a:r>
              <a:rPr lang="es-ES" sz="2400" b="1" dirty="0" err="1" smtClean="0">
                <a:ln>
                  <a:solidFill>
                    <a:schemeClr val="tx1"/>
                  </a:solidFill>
                </a:ln>
                <a:effectLst>
                  <a:outerShdw blurRad="38100" dist="38100" dir="2700000" algn="tl">
                    <a:srgbClr val="000000">
                      <a:alpha val="43137"/>
                    </a:srgbClr>
                  </a:outerShdw>
                </a:effectLst>
              </a:rPr>
              <a:t>Adios</a:t>
            </a:r>
            <a:r>
              <a:rPr lang="es-ES" sz="2400" b="1" dirty="0" smtClean="0">
                <a:ln>
                  <a:solidFill>
                    <a:schemeClr val="tx1"/>
                  </a:solidFill>
                </a:ln>
                <a:effectLst>
                  <a:outerShdw blurRad="38100" dist="38100" dir="2700000" algn="tl">
                    <a:srgbClr val="000000">
                      <a:alpha val="43137"/>
                    </a:srgbClr>
                  </a:outerShdw>
                </a:effectLst>
              </a:rPr>
              <a:t> amor de mi </a:t>
            </a:r>
            <a:r>
              <a:rPr lang="es-ES" sz="2400" b="1" dirty="0" err="1" smtClean="0">
                <a:ln>
                  <a:solidFill>
                    <a:schemeClr val="tx1"/>
                  </a:solidFill>
                </a:ln>
                <a:effectLst>
                  <a:outerShdw blurRad="38100" dist="38100" dir="2700000" algn="tl">
                    <a:srgbClr val="000000">
                      <a:alpha val="43137"/>
                    </a:srgbClr>
                  </a:outerShdw>
                </a:effectLst>
              </a:rPr>
              <a:t>vida,Te</a:t>
            </a:r>
            <a:r>
              <a:rPr lang="es-ES" sz="2400" b="1" dirty="0" smtClean="0">
                <a:ln>
                  <a:solidFill>
                    <a:schemeClr val="tx1"/>
                  </a:solidFill>
                </a:ln>
                <a:effectLst>
                  <a:outerShdw blurRad="38100" dist="38100" dir="2700000" algn="tl">
                    <a:srgbClr val="000000">
                      <a:alpha val="43137"/>
                    </a:srgbClr>
                  </a:outerShdw>
                </a:effectLst>
              </a:rPr>
              <a:t> Amo</a:t>
            </a:r>
          </a:p>
          <a:p>
            <a:endParaRPr lang="es-ES" sz="2400" b="1" dirty="0">
              <a:ln>
                <a:solidFill>
                  <a:schemeClr val="tx1"/>
                </a:solidFill>
              </a:ln>
              <a:effectLst>
                <a:outerShdw blurRad="38100" dist="38100" dir="2700000" algn="tl">
                  <a:srgbClr val="000000">
                    <a:alpha val="43137"/>
                  </a:srgbClr>
                </a:outerShdw>
              </a:effectLst>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0"/>
                                  </p:stCondLst>
                                  <p:childTnLst>
                                    <p:animEffect transition="out" filter="wedg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5000"/>
                                        <p:tgtEl>
                                          <p:spTgt spid="7"/>
                                        </p:tgtEl>
                                      </p:cBhvr>
                                    </p:animEffect>
                                    <p:set>
                                      <p:cBhvr>
                                        <p:cTn id="10" dur="1" fill="hold">
                                          <p:stCondLst>
                                            <p:cond delay="4999"/>
                                          </p:stCondLst>
                                        </p:cTn>
                                        <p:tgtEl>
                                          <p:spTgt spid="7"/>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5000"/>
                                        <p:tgtEl>
                                          <p:spTgt spid="8"/>
                                        </p:tgtEl>
                                      </p:cBhvr>
                                    </p:animEffect>
                                    <p:set>
                                      <p:cBhvr>
                                        <p:cTn id="13" dur="1" fill="hold">
                                          <p:stCondLst>
                                            <p:cond delay="4999"/>
                                          </p:stCondLst>
                                        </p:cTn>
                                        <p:tgtEl>
                                          <p:spTgt spid="8"/>
                                        </p:tgtEl>
                                        <p:attrNameLst>
                                          <p:attrName>style.visibility</p:attrName>
                                        </p:attrNameLst>
                                      </p:cBhvr>
                                      <p:to>
                                        <p:strVal val="hidden"/>
                                      </p:to>
                                    </p:set>
                                  </p:childTnLst>
                                </p:cTn>
                              </p:par>
                              <p:par>
                                <p:cTn id="14" presetID="20" presetClass="exit" presetSubtype="0" fill="hold" nodeType="withEffect">
                                  <p:stCondLst>
                                    <p:cond delay="0"/>
                                  </p:stCondLst>
                                  <p:childTnLst>
                                    <p:animEffect transition="out" filter="wedge">
                                      <p:cBhvr>
                                        <p:cTn id="15" dur="3000"/>
                                        <p:tgtEl>
                                          <p:spTgt spid="9"/>
                                        </p:tgtEl>
                                      </p:cBhvr>
                                    </p:animEffect>
                                    <p:set>
                                      <p:cBhvr>
                                        <p:cTn id="16" dur="1" fill="hold">
                                          <p:stCondLst>
                                            <p:cond delay="2999"/>
                                          </p:stCondLst>
                                        </p:cTn>
                                        <p:tgtEl>
                                          <p:spTgt spid="9"/>
                                        </p:tgtEl>
                                        <p:attrNameLst>
                                          <p:attrName>style.visibility</p:attrName>
                                        </p:attrNameLst>
                                      </p:cBhvr>
                                      <p:to>
                                        <p:strVal val="hidden"/>
                                      </p:to>
                                    </p:set>
                                  </p:childTnLst>
                                </p:cTn>
                              </p:par>
                              <p:par>
                                <p:cTn id="17" presetID="20" presetClass="exit" presetSubtype="0" fill="hold" nodeType="withEffect">
                                  <p:stCondLst>
                                    <p:cond delay="0"/>
                                  </p:stCondLst>
                                  <p:childTnLst>
                                    <p:animEffect transition="out" filter="wedge">
                                      <p:cBhvr>
                                        <p:cTn id="18" dur="5000"/>
                                        <p:tgtEl>
                                          <p:spTgt spid="10"/>
                                        </p:tgtEl>
                                      </p:cBhvr>
                                    </p:animEffect>
                                    <p:set>
                                      <p:cBhvr>
                                        <p:cTn id="19" dur="1" fill="hold">
                                          <p:stCondLst>
                                            <p:cond delay="4999"/>
                                          </p:stCondLst>
                                        </p:cTn>
                                        <p:tgtEl>
                                          <p:spTgt spid="10"/>
                                        </p:tgtEl>
                                        <p:attrNameLst>
                                          <p:attrName>style.visibility</p:attrName>
                                        </p:attrNameLst>
                                      </p:cBhvr>
                                      <p:to>
                                        <p:strVal val="hidden"/>
                                      </p:to>
                                    </p:set>
                                  </p:childTnLst>
                                </p:cTn>
                              </p:par>
                            </p:childTnLst>
                          </p:cTn>
                        </p:par>
                        <p:par>
                          <p:cTn id="20" fill="hold">
                            <p:stCondLst>
                              <p:cond delay="5000"/>
                            </p:stCondLst>
                            <p:childTnLst>
                              <p:par>
                                <p:cTn id="21" presetID="10" presetClass="entr" presetSubtype="0"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2000"/>
                                        <p:tgtEl>
                                          <p:spTgt spid="4"/>
                                        </p:tgtEl>
                                      </p:cBhvr>
                                    </p:animEffect>
                                  </p:childTnLst>
                                </p:cTn>
                              </p:par>
                              <p:par>
                                <p:cTn id="24" presetID="55" presetClass="entr" presetSubtype="0"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p:cTn id="26" dur="2000" fill="hold"/>
                                        <p:tgtEl>
                                          <p:spTgt spid="11"/>
                                        </p:tgtEl>
                                        <p:attrNameLst>
                                          <p:attrName>ppt_w</p:attrName>
                                        </p:attrNameLst>
                                      </p:cBhvr>
                                      <p:tavLst>
                                        <p:tav tm="0">
                                          <p:val>
                                            <p:strVal val="#ppt_w*0.70"/>
                                          </p:val>
                                        </p:tav>
                                        <p:tav tm="100000">
                                          <p:val>
                                            <p:strVal val="#ppt_w"/>
                                          </p:val>
                                        </p:tav>
                                      </p:tavLst>
                                    </p:anim>
                                    <p:anim calcmode="lin" valueType="num">
                                      <p:cBhvr>
                                        <p:cTn id="27" dur="2000" fill="hold"/>
                                        <p:tgtEl>
                                          <p:spTgt spid="11"/>
                                        </p:tgtEl>
                                        <p:attrNameLst>
                                          <p:attrName>ppt_h</p:attrName>
                                        </p:attrNameLst>
                                      </p:cBhvr>
                                      <p:tavLst>
                                        <p:tav tm="0">
                                          <p:val>
                                            <p:strVal val="#ppt_h"/>
                                          </p:val>
                                        </p:tav>
                                        <p:tav tm="100000">
                                          <p:val>
                                            <p:strVal val="#ppt_h"/>
                                          </p:val>
                                        </p:tav>
                                      </p:tavLst>
                                    </p:anim>
                                    <p:animEffect transition="in" filter="fade">
                                      <p:cBhvr>
                                        <p:cTn id="28"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blipFill dpi="0" rotWithShape="1">
            <a:blip r:embed="rId2"/>
            <a:srcRect/>
            <a:tile tx="0" ty="0" sx="100000" sy="100000" flip="none" algn="tl"/>
          </a:blipFill>
          <a:scene3d>
            <a:camera prst="orthographicFront"/>
            <a:lightRig rig="threePt" dir="t"/>
          </a:scene3d>
          <a:sp3d>
            <a:bevelT/>
          </a:sp3d>
        </p:spPr>
        <p:txBody>
          <a:bodyPr/>
          <a:lstStyle/>
          <a:p>
            <a:r>
              <a:rPr lang="es-ES" dirty="0" smtClean="0"/>
              <a:t> </a:t>
            </a:r>
            <a:endParaRPr lang="es-ES" dirty="0"/>
          </a:p>
        </p:txBody>
      </p:sp>
      <p:pic>
        <p:nvPicPr>
          <p:cNvPr id="4" name="3 Imagen" descr="8076-18809-19729713.jpg"/>
          <p:cNvPicPr>
            <a:picLocks noChangeAspect="1"/>
          </p:cNvPicPr>
          <p:nvPr/>
        </p:nvPicPr>
        <p:blipFill>
          <a:blip r:embed="rId3" cstate="print">
            <a:lum bright="-10000"/>
          </a:blip>
          <a:stretch>
            <a:fillRect/>
          </a:stretch>
        </p:blipFill>
        <p:spPr>
          <a:xfrm flipH="1" flipV="1">
            <a:off x="-976287" y="7358042"/>
            <a:ext cx="95315" cy="71486"/>
          </a:xfrm>
          <a:prstGeom prst="ellipse">
            <a:avLst/>
          </a:prstGeom>
          <a:ln w="190500" cap="rnd">
            <a:solidFill>
              <a:srgbClr val="FF000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5" name="4 Imagen" descr="8076-18809-19729713.jpg"/>
          <p:cNvPicPr>
            <a:picLocks noChangeAspect="1"/>
          </p:cNvPicPr>
          <p:nvPr/>
        </p:nvPicPr>
        <p:blipFill>
          <a:blip r:embed="rId3" cstate="print">
            <a:grayscl/>
            <a:lum bright="10000"/>
          </a:blip>
          <a:stretch>
            <a:fillRect/>
          </a:stretch>
        </p:blipFill>
        <p:spPr>
          <a:xfrm flipV="1">
            <a:off x="-857288" y="7429480"/>
            <a:ext cx="95315" cy="71486"/>
          </a:xfrm>
          <a:prstGeom prst="ellipse">
            <a:avLst/>
          </a:prstGeom>
          <a:ln w="190500" cap="rnd">
            <a:solidFill>
              <a:srgbClr val="FF000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6" name="5 Imagen" descr="big-el-sexo-despues-de-los-60.jpg"/>
          <p:cNvPicPr>
            <a:picLocks noChangeAspect="1"/>
          </p:cNvPicPr>
          <p:nvPr/>
        </p:nvPicPr>
        <p:blipFill>
          <a:blip r:embed="rId4">
            <a:lum contrast="20000"/>
          </a:blip>
          <a:stretch>
            <a:fillRect/>
          </a:stretch>
        </p:blipFill>
        <p:spPr>
          <a:xfrm>
            <a:off x="1500166" y="571480"/>
            <a:ext cx="5976966" cy="557138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softRound"/>
            <a:extrusionClr>
              <a:srgbClr val="FFFFFF"/>
            </a:extrusionClr>
          </a:sp3d>
        </p:spPr>
      </p:pic>
      <p:pic>
        <p:nvPicPr>
          <p:cNvPr id="7" name="6 Imagen" descr="big-el-sexo-despues-de-los-60.jpg"/>
          <p:cNvPicPr>
            <a:picLocks noChangeAspect="1"/>
          </p:cNvPicPr>
          <p:nvPr/>
        </p:nvPicPr>
        <p:blipFill>
          <a:blip r:embed="rId4">
            <a:grayscl/>
            <a:lum contrast="10000"/>
          </a:blip>
          <a:stretch>
            <a:fillRect/>
          </a:stretch>
        </p:blipFill>
        <p:spPr>
          <a:xfrm>
            <a:off x="1500166" y="642918"/>
            <a:ext cx="5976966" cy="557138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softRound"/>
            <a:extrusionClr>
              <a:srgbClr val="FFFFFF"/>
            </a:extrusionClr>
          </a:sp3d>
        </p:spPr>
      </p:pic>
      <p:sp>
        <p:nvSpPr>
          <p:cNvPr id="8" name="7 CuadroTexto"/>
          <p:cNvSpPr txBox="1"/>
          <p:nvPr/>
        </p:nvSpPr>
        <p:spPr>
          <a:xfrm>
            <a:off x="500034" y="6396335"/>
            <a:ext cx="8098692" cy="461665"/>
          </a:xfrm>
          <a:prstGeom prst="rect">
            <a:avLst/>
          </a:prstGeom>
          <a:noFill/>
        </p:spPr>
        <p:txBody>
          <a:bodyPr wrap="none" rtlCol="0">
            <a:spAutoFit/>
          </a:bodyPr>
          <a:lstStyle/>
          <a:p>
            <a:r>
              <a:rPr lang="es-ES" sz="2400" b="1" dirty="0" smtClean="0">
                <a:effectLst>
                  <a:outerShdw blurRad="38100" dist="38100" dir="2700000" algn="tl">
                    <a:srgbClr val="000000">
                      <a:alpha val="43137"/>
                    </a:srgbClr>
                  </a:outerShdw>
                </a:effectLst>
              </a:rPr>
              <a:t>Texto :Francisco del Olmo                                 Diseño Jazmín</a:t>
            </a:r>
            <a:endParaRPr lang="es-ES" sz="2400" b="1" dirty="0">
              <a:effectLst>
                <a:outerShdw blurRad="38100" dist="38100" dir="2700000" algn="tl">
                  <a:srgbClr val="000000">
                    <a:alpha val="43137"/>
                  </a:srgbClr>
                </a:outerShdw>
              </a:effectLst>
            </a:endParaRPr>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0"/>
                                  </p:stCondLst>
                                  <p:childTnLst>
                                    <p:animEffect transition="out" filter="barn(outVertical)">
                                      <p:cBhvr>
                                        <p:cTn id="6" dur="5000"/>
                                        <p:tgtEl>
                                          <p:spTgt spid="7"/>
                                        </p:tgtEl>
                                      </p:cBhvr>
                                    </p:animEffect>
                                    <p:set>
                                      <p:cBhvr>
                                        <p:cTn id="7" dur="1" fill="hold">
                                          <p:stCondLst>
                                            <p:cond delay="4999"/>
                                          </p:stCondLst>
                                        </p:cTn>
                                        <p:tgtEl>
                                          <p:spTgt spid="7"/>
                                        </p:tgtEl>
                                        <p:attrNameLst>
                                          <p:attrName>style.visibility</p:attrName>
                                        </p:attrNameLst>
                                      </p:cBhvr>
                                      <p:to>
                                        <p:strVal val="hidden"/>
                                      </p:to>
                                    </p:set>
                                  </p:childTnLst>
                                </p:cTn>
                              </p:par>
                              <p:par>
                                <p:cTn id="8" presetID="17" presetClass="entr" presetSubtype="1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3000" fill="hold"/>
                                        <p:tgtEl>
                                          <p:spTgt spid="8"/>
                                        </p:tgtEl>
                                        <p:attrNameLst>
                                          <p:attrName>ppt_w</p:attrName>
                                        </p:attrNameLst>
                                      </p:cBhvr>
                                      <p:tavLst>
                                        <p:tav tm="0">
                                          <p:val>
                                            <p:fltVal val="0"/>
                                          </p:val>
                                        </p:tav>
                                        <p:tav tm="100000">
                                          <p:val>
                                            <p:strVal val="#ppt_w"/>
                                          </p:val>
                                        </p:tav>
                                      </p:tavLst>
                                    </p:anim>
                                    <p:anim calcmode="lin" valueType="num">
                                      <p:cBhvr>
                                        <p:cTn id="11" dur="3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0.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a:endParaRPr lang="es-ES"/>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a:endParaRPr lang="es-E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la-carta-del-adios-milespowerpoints.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9">
      <a:majorFont>
        <a:latin typeface="Harrington"/>
        <a:ea typeface=""/>
        <a:cs typeface=""/>
      </a:majorFont>
      <a:minorFont>
        <a:latin typeface="Harringto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la-carta-del-adios-milespowerpoints.com</Template>
  <TotalTime>0</TotalTime>
  <Words>836</Words>
  <Application>Microsoft Office PowerPoint</Application>
  <PresentationFormat>Presentación en pantalla (4:3)</PresentationFormat>
  <Paragraphs>49</Paragraphs>
  <Slides>20</Slides>
  <Notes>0</Notes>
  <HiddenSlides>0</HiddenSlides>
  <MMClips>0</MMClips>
  <ScaleCrop>false</ScaleCrop>
  <HeadingPairs>
    <vt:vector size="4" baseType="variant">
      <vt:variant>
        <vt:lpstr>Tema</vt:lpstr>
      </vt:variant>
      <vt:variant>
        <vt:i4>2</vt:i4>
      </vt:variant>
      <vt:variant>
        <vt:lpstr>Títulos de diapositiva</vt:lpstr>
      </vt:variant>
      <vt:variant>
        <vt:i4>20</vt:i4>
      </vt:variant>
    </vt:vector>
  </HeadingPairs>
  <TitlesOfParts>
    <vt:vector size="22" baseType="lpstr">
      <vt:lpstr>la-carta-del-adios-milespowerpoints.com</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2012-05-11T22:34:59Z</dcterms:created>
  <dcterms:modified xsi:type="dcterms:W3CDTF">2012-05-11T22:36:24Z</dcterms:modified>
</cp:coreProperties>
</file>