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5069" r:id="rId1"/>
    <p:sldMasterId id="2147485081" r:id="rId2"/>
    <p:sldMasterId id="2147485105" r:id="rId3"/>
  </p:sldMasterIdLst>
  <p:notesMasterIdLst>
    <p:notesMasterId r:id="rId18"/>
  </p:notesMasterIdLst>
  <p:sldIdLst>
    <p:sldId id="411" r:id="rId4"/>
    <p:sldId id="412" r:id="rId5"/>
    <p:sldId id="460" r:id="rId6"/>
    <p:sldId id="461" r:id="rId7"/>
    <p:sldId id="462" r:id="rId8"/>
    <p:sldId id="491" r:id="rId9"/>
    <p:sldId id="492" r:id="rId10"/>
    <p:sldId id="487" r:id="rId11"/>
    <p:sldId id="493" r:id="rId12"/>
    <p:sldId id="494" r:id="rId13"/>
    <p:sldId id="489" r:id="rId14"/>
    <p:sldId id="386" r:id="rId15"/>
    <p:sldId id="355" r:id="rId16"/>
    <p:sldId id="361" r:id="rId17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6V2i/NVVozVmoUHPKydMg==" hashData="fY3tWoa8rMbhyAcnuV932SE6mmNoW2vbZvyqHj7StM9npeBxaBwbdfUDLc+99fp5jgt/Ubf03Bm9/Q4EmyXfF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24900"/>
    <a:srgbClr val="996600"/>
    <a:srgbClr val="996633"/>
    <a:srgbClr val="C35D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972" autoAdjust="0"/>
    <p:restoredTop sz="94404" autoAdjust="0"/>
  </p:normalViewPr>
  <p:slideViewPr>
    <p:cSldViewPr showGuides="1">
      <p:cViewPr varScale="1">
        <p:scale>
          <a:sx n="69" d="100"/>
          <a:sy n="69" d="100"/>
        </p:scale>
        <p:origin x="1008" y="4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378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7AD77F3-6412-46E6-9DAB-7432559E9DED}" type="datetimeFigureOut">
              <a:rPr lang="es-MX"/>
              <a:pPr>
                <a:defRPr/>
              </a:pPr>
              <a:t>27/04/2016</a:t>
            </a:fld>
            <a:endParaRPr lang="es-MX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es-MX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E4CCBBA-FB52-4DB9-89AE-67AFDC5539B0}" type="slidenum">
              <a:rPr lang="es-MX" altLang="es-ES"/>
              <a:pPr/>
              <a:t>‹Nº›</a:t>
            </a:fld>
            <a:endParaRPr lang="es-MX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1428D-AF3E-4DCC-8FAA-5F88A5C7B6EA}" type="datetime1">
              <a:rPr lang="es-ES" smtClean="0"/>
              <a:t>27/04/2016</a:t>
            </a:fld>
            <a:endParaRPr lang="es-E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8960845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8D6F1-45CE-4DC5-8BDA-ECC7E688D7DE}" type="datetime1">
              <a:rPr lang="es-ES" smtClean="0"/>
              <a:t>27/04/2016</a:t>
            </a:fld>
            <a:endParaRPr lang="es-E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5565161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DA6B8-2431-41E1-9F5A-E29A7255E02E}" type="datetime1">
              <a:rPr lang="es-ES" smtClean="0"/>
              <a:t>27/04/2016</a:t>
            </a:fld>
            <a:endParaRPr lang="es-E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53547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5DDAF-5A56-4513-9565-FA644F197629}" type="datetime1">
              <a:rPr lang="es-ES" smtClean="0"/>
              <a:t>27/04/2016</a:t>
            </a:fld>
            <a:endParaRPr lang="es-ES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7617775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F3307-23EC-4C6D-A7F0-AD70021F8AD0}" type="datetime1">
              <a:rPr lang="es-ES" smtClean="0"/>
              <a:t>27/04/2016</a:t>
            </a:fld>
            <a:endParaRPr lang="es-ES" dirty="0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5699883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EEB3F-A102-4634-A584-EDA7D15C2024}" type="datetime1">
              <a:rPr lang="es-ES" smtClean="0"/>
              <a:t>27/04/2016</a:t>
            </a:fld>
            <a:endParaRPr lang="es-ES" dirty="0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712245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2DAE7-7265-459E-81AE-84343FACA8C4}" type="datetime1">
              <a:rPr lang="es-ES" smtClean="0"/>
              <a:t>27/04/2016</a:t>
            </a:fld>
            <a:endParaRPr lang="es-ES" dirty="0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7883729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2A54-5B15-4EAF-A3BD-8D43A825FE27}" type="datetime1">
              <a:rPr lang="es-ES" smtClean="0"/>
              <a:t>27/04/2016</a:t>
            </a:fld>
            <a:endParaRPr lang="es-ES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258196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F6037-2B52-405F-82E7-A256939F1071}" type="datetime1">
              <a:rPr lang="es-ES" smtClean="0"/>
              <a:t>27/04/2016</a:t>
            </a:fld>
            <a:endParaRPr lang="es-ES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384534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A9F91-2F82-49A3-93B1-EE4685845B55}" type="datetime1">
              <a:rPr lang="es-ES" smtClean="0"/>
              <a:t>27/04/2016</a:t>
            </a:fld>
            <a:endParaRPr lang="es-E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4441240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3817E-7F85-4DC8-9B28-642B1A8B0DAF}" type="datetime1">
              <a:rPr lang="es-ES" smtClean="0"/>
              <a:t>27/04/2016</a:t>
            </a:fld>
            <a:endParaRPr lang="es-E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1581086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FCBBD560-FC9D-487A-A3C9-9A3D159AD537}" type="datetime1">
              <a:rPr lang="es-ES" altLang="es-MX" smtClean="0"/>
              <a:t>27/04/2016</a:t>
            </a:fld>
            <a:endParaRPr lang="es-ES" altLang="es-MX" dirty="0"/>
          </a:p>
        </p:txBody>
      </p:sp>
    </p:spTree>
    <p:extLst>
      <p:ext uri="{BB962C8B-B14F-4D97-AF65-F5344CB8AC3E}">
        <p14:creationId xmlns:p14="http://schemas.microsoft.com/office/powerpoint/2010/main" val="23612750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3BB72D52-3E39-452A-9560-A3907BF10A35}" type="datetime1">
              <a:rPr lang="es-ES" altLang="es-MX" smtClean="0"/>
              <a:t>27/04/2016</a:t>
            </a:fld>
            <a:endParaRPr lang="es-ES" altLang="es-MX" dirty="0"/>
          </a:p>
        </p:txBody>
      </p:sp>
    </p:spTree>
    <p:extLst>
      <p:ext uri="{BB962C8B-B14F-4D97-AF65-F5344CB8AC3E}">
        <p14:creationId xmlns:p14="http://schemas.microsoft.com/office/powerpoint/2010/main" val="10033485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9002B7DA-ADE2-438A-9D5D-D9919536CED7}" type="datetime1">
              <a:rPr lang="es-ES" altLang="es-MX" smtClean="0"/>
              <a:t>27/04/2016</a:t>
            </a:fld>
            <a:endParaRPr lang="es-ES" altLang="es-MX" dirty="0"/>
          </a:p>
        </p:txBody>
      </p:sp>
    </p:spTree>
    <p:extLst>
      <p:ext uri="{BB962C8B-B14F-4D97-AF65-F5344CB8AC3E}">
        <p14:creationId xmlns:p14="http://schemas.microsoft.com/office/powerpoint/2010/main" val="27712161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DA1ABFC7-C8A0-4BFA-B2E7-7736C97E604E}" type="datetime1">
              <a:rPr lang="es-ES" altLang="es-MX" smtClean="0"/>
              <a:t>27/04/2016</a:t>
            </a:fld>
            <a:endParaRPr lang="es-ES" altLang="es-MX" dirty="0"/>
          </a:p>
        </p:txBody>
      </p:sp>
    </p:spTree>
    <p:extLst>
      <p:ext uri="{BB962C8B-B14F-4D97-AF65-F5344CB8AC3E}">
        <p14:creationId xmlns:p14="http://schemas.microsoft.com/office/powerpoint/2010/main" val="22923073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CE71BDF4-EF36-4A4E-998D-FBAD0B3094B8}" type="datetime1">
              <a:rPr lang="es-ES" altLang="es-MX" smtClean="0"/>
              <a:t>27/04/2016</a:t>
            </a:fld>
            <a:endParaRPr lang="es-ES" altLang="es-MX" dirty="0"/>
          </a:p>
        </p:txBody>
      </p:sp>
    </p:spTree>
    <p:extLst>
      <p:ext uri="{BB962C8B-B14F-4D97-AF65-F5344CB8AC3E}">
        <p14:creationId xmlns:p14="http://schemas.microsoft.com/office/powerpoint/2010/main" val="141073262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4410EC21-5EA4-4BF5-9A28-8F186864D759}" type="datetime1">
              <a:rPr lang="es-ES" altLang="es-MX" smtClean="0"/>
              <a:t>27/04/2016</a:t>
            </a:fld>
            <a:endParaRPr lang="es-ES" altLang="es-MX" dirty="0"/>
          </a:p>
        </p:txBody>
      </p:sp>
    </p:spTree>
    <p:extLst>
      <p:ext uri="{BB962C8B-B14F-4D97-AF65-F5344CB8AC3E}">
        <p14:creationId xmlns:p14="http://schemas.microsoft.com/office/powerpoint/2010/main" val="18037380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AC9E25B9-0BE8-41D1-BB2B-856404D5992A}" type="datetime1">
              <a:rPr lang="es-ES" altLang="es-MX" smtClean="0"/>
              <a:t>27/04/2016</a:t>
            </a:fld>
            <a:endParaRPr lang="es-ES" altLang="es-MX" dirty="0"/>
          </a:p>
        </p:txBody>
      </p:sp>
    </p:spTree>
    <p:extLst>
      <p:ext uri="{BB962C8B-B14F-4D97-AF65-F5344CB8AC3E}">
        <p14:creationId xmlns:p14="http://schemas.microsoft.com/office/powerpoint/2010/main" val="332638081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50DF34F3-0B1D-4479-877A-50A6C10A577E}" type="datetime1">
              <a:rPr lang="es-ES" altLang="es-MX" smtClean="0"/>
              <a:t>27/04/2016</a:t>
            </a:fld>
            <a:endParaRPr lang="es-ES" altLang="es-MX" dirty="0"/>
          </a:p>
        </p:txBody>
      </p:sp>
    </p:spTree>
    <p:extLst>
      <p:ext uri="{BB962C8B-B14F-4D97-AF65-F5344CB8AC3E}">
        <p14:creationId xmlns:p14="http://schemas.microsoft.com/office/powerpoint/2010/main" val="163216412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667DC655-E422-4415-83EA-B1922D690B34}" type="datetime1">
              <a:rPr lang="es-ES" altLang="es-MX" smtClean="0"/>
              <a:t>27/04/2016</a:t>
            </a:fld>
            <a:endParaRPr lang="es-ES" altLang="es-MX" dirty="0"/>
          </a:p>
        </p:txBody>
      </p:sp>
    </p:spTree>
    <p:extLst>
      <p:ext uri="{BB962C8B-B14F-4D97-AF65-F5344CB8AC3E}">
        <p14:creationId xmlns:p14="http://schemas.microsoft.com/office/powerpoint/2010/main" val="194141394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2801B6F0-EC79-4123-8D02-431EA76917AB}" type="datetime1">
              <a:rPr lang="es-ES" altLang="es-MX" smtClean="0"/>
              <a:t>27/04/2016</a:t>
            </a:fld>
            <a:endParaRPr lang="es-ES" altLang="es-MX" dirty="0"/>
          </a:p>
        </p:txBody>
      </p:sp>
    </p:spTree>
    <p:extLst>
      <p:ext uri="{BB962C8B-B14F-4D97-AF65-F5344CB8AC3E}">
        <p14:creationId xmlns:p14="http://schemas.microsoft.com/office/powerpoint/2010/main" val="111110400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CD665011-4B48-4FE4-9D82-384240B1DCD3}" type="datetime1">
              <a:rPr lang="es-ES" altLang="es-MX" smtClean="0"/>
              <a:t>27/04/2016</a:t>
            </a:fld>
            <a:endParaRPr lang="es-ES" altLang="es-MX" dirty="0"/>
          </a:p>
        </p:txBody>
      </p:sp>
    </p:spTree>
    <p:extLst>
      <p:ext uri="{BB962C8B-B14F-4D97-AF65-F5344CB8AC3E}">
        <p14:creationId xmlns:p14="http://schemas.microsoft.com/office/powerpoint/2010/main" val="65357001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85925-D164-4C8E-B18C-1BB607763C14}" type="datetime1">
              <a:rPr lang="es-ES" smtClean="0"/>
              <a:t>27/04/2016</a:t>
            </a:fld>
            <a:endParaRPr lang="es-E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8888497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A8D34-2B0A-41A3-93A5-D4B60B86A96F}" type="datetime1">
              <a:rPr lang="es-ES" smtClean="0"/>
              <a:t>27/04/2016</a:t>
            </a:fld>
            <a:endParaRPr lang="es-E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53556906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CEE63-A7E9-4B67-A5F9-E334DCC61702}" type="datetime1">
              <a:rPr lang="es-ES" smtClean="0"/>
              <a:t>27/04/2016</a:t>
            </a:fld>
            <a:endParaRPr lang="es-E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9708572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46D78-43DC-4211-8CA0-5AF892FA80B4}" type="datetime1">
              <a:rPr lang="es-ES" smtClean="0"/>
              <a:t>27/04/2016</a:t>
            </a:fld>
            <a:endParaRPr lang="es-ES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58571533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C582A-F627-4FC5-8BBC-0AD2C2E774F6}" type="datetime1">
              <a:rPr lang="es-ES" smtClean="0"/>
              <a:t>27/04/2016</a:t>
            </a:fld>
            <a:endParaRPr lang="es-ES" dirty="0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10530667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5C0A4-4BC4-4511-8202-AD562D6BBD91}" type="datetime1">
              <a:rPr lang="es-ES" smtClean="0"/>
              <a:t>27/04/2016</a:t>
            </a:fld>
            <a:endParaRPr lang="es-ES" dirty="0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96294542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CED4A-9E15-4EB6-92CA-C62446E8E184}" type="datetime1">
              <a:rPr lang="es-ES" smtClean="0"/>
              <a:t>27/04/2016</a:t>
            </a:fld>
            <a:endParaRPr lang="es-ES" dirty="0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79312142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9DEA1-952A-4300-8817-00281BD0F9C8}" type="datetime1">
              <a:rPr lang="es-ES" smtClean="0"/>
              <a:t>27/04/2016</a:t>
            </a:fld>
            <a:endParaRPr lang="es-ES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12332937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4F843-3146-4782-81BB-4AA945D86218}" type="datetime1">
              <a:rPr lang="es-ES" smtClean="0"/>
              <a:t>27/04/2016</a:t>
            </a:fld>
            <a:endParaRPr lang="es-ES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6462958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2EE70-6228-441F-84B4-29A4BC94410F}" type="datetime1">
              <a:rPr lang="es-ES" smtClean="0"/>
              <a:t>27/04/2016</a:t>
            </a:fld>
            <a:endParaRPr lang="es-E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02355783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13D5C-9E02-4EF1-93BA-FD362822115F}" type="datetime1">
              <a:rPr lang="es-ES" smtClean="0"/>
              <a:t>27/04/2016</a:t>
            </a:fld>
            <a:endParaRPr lang="es-E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3473158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76BCEE-E031-4DEA-A650-40D123A5C5CD}" type="datetime1">
              <a:rPr lang="es-ES" smtClean="0"/>
              <a:t>27/04/2016</a:t>
            </a:fld>
            <a:endParaRPr lang="es-E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A7CEED-AB1B-4672-B375-A6D167DC11CB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818907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70" r:id="rId1"/>
    <p:sldLayoutId id="2147485071" r:id="rId2"/>
    <p:sldLayoutId id="2147485072" r:id="rId3"/>
    <p:sldLayoutId id="2147485073" r:id="rId4"/>
    <p:sldLayoutId id="2147485074" r:id="rId5"/>
    <p:sldLayoutId id="2147485075" r:id="rId6"/>
    <p:sldLayoutId id="2147485076" r:id="rId7"/>
    <p:sldLayoutId id="2147485077" r:id="rId8"/>
    <p:sldLayoutId id="2147485078" r:id="rId9"/>
    <p:sldLayoutId id="2147485079" r:id="rId10"/>
    <p:sldLayoutId id="2147485080" r:id="rId11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fld id="{BD6EBE71-7637-4296-ACE4-788F643A1F0A}" type="datetime1">
              <a:rPr lang="es-ES" altLang="es-MX" smtClean="0"/>
              <a:t>27/04/2016</a:t>
            </a:fld>
            <a:endParaRPr lang="es-ES" altLang="es-MX" dirty="0"/>
          </a:p>
        </p:txBody>
      </p:sp>
    </p:spTree>
    <p:extLst>
      <p:ext uri="{BB962C8B-B14F-4D97-AF65-F5344CB8AC3E}">
        <p14:creationId xmlns:p14="http://schemas.microsoft.com/office/powerpoint/2010/main" val="2545548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82" r:id="rId1"/>
    <p:sldLayoutId id="2147485083" r:id="rId2"/>
    <p:sldLayoutId id="2147485084" r:id="rId3"/>
    <p:sldLayoutId id="2147485085" r:id="rId4"/>
    <p:sldLayoutId id="2147485086" r:id="rId5"/>
    <p:sldLayoutId id="2147485087" r:id="rId6"/>
    <p:sldLayoutId id="2147485088" r:id="rId7"/>
    <p:sldLayoutId id="2147485089" r:id="rId8"/>
    <p:sldLayoutId id="2147485090" r:id="rId9"/>
    <p:sldLayoutId id="2147485091" r:id="rId10"/>
    <p:sldLayoutId id="2147485092" r:id="rId11"/>
  </p:sldLayoutIdLst>
  <p:hf sldNum="0"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46C419-3675-4082-8447-96698E6B326F}" type="datetime1">
              <a:rPr lang="es-ES" smtClean="0"/>
              <a:t>27/04/2016</a:t>
            </a:fld>
            <a:endParaRPr lang="es-E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24283C-03C5-4CAD-A93E-6003C5CE7B2B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045323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106" r:id="rId1"/>
    <p:sldLayoutId id="2147485107" r:id="rId2"/>
    <p:sldLayoutId id="2147485108" r:id="rId3"/>
    <p:sldLayoutId id="2147485109" r:id="rId4"/>
    <p:sldLayoutId id="2147485110" r:id="rId5"/>
    <p:sldLayoutId id="2147485111" r:id="rId6"/>
    <p:sldLayoutId id="2147485112" r:id="rId7"/>
    <p:sldLayoutId id="2147485113" r:id="rId8"/>
    <p:sldLayoutId id="2147485114" r:id="rId9"/>
    <p:sldLayoutId id="2147485115" r:id="rId10"/>
    <p:sldLayoutId id="2147485116" r:id="rId11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4.xml"/><Relationship Id="rId6" Type="http://schemas.microsoft.com/office/2007/relationships/hdphoto" Target="../media/hdphoto1.wdp"/><Relationship Id="rId5" Type="http://schemas.openxmlformats.org/officeDocument/2006/relationships/image" Target="../media/image8.png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10.jp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6.png"/><Relationship Id="rId4" Type="http://schemas.openxmlformats.org/officeDocument/2006/relationships/image" Target="../media/image15.jp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3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4.png"/><Relationship Id="rId5" Type="http://schemas.openxmlformats.org/officeDocument/2006/relationships/image" Target="../media/image17.png"/><Relationship Id="rId4" Type="http://schemas.openxmlformats.org/officeDocument/2006/relationships/image" Target="../media/image16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9.png"/><Relationship Id="rId10" Type="http://schemas.openxmlformats.org/officeDocument/2006/relationships/image" Target="../media/image2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3912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 Rectángulo"/>
          <p:cNvSpPr/>
          <p:nvPr/>
        </p:nvSpPr>
        <p:spPr>
          <a:xfrm>
            <a:off x="651319" y="4808765"/>
            <a:ext cx="5156649" cy="27641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2400" b="1" kern="0" dirty="0">
                <a:ln>
                  <a:solidFill>
                    <a:srgbClr val="924900"/>
                  </a:solidFill>
                </a:ln>
                <a:solidFill>
                  <a:srgbClr val="C00000"/>
                </a:solidFill>
                <a:latin typeface="Arial"/>
                <a:cs typeface="Arial"/>
              </a:rPr>
              <a:t>(‘Imitación de ‘Pasionaria’)</a:t>
            </a:r>
            <a:endParaRPr kumimoji="0" lang="es-ES" sz="2400" b="1" i="0" u="none" strike="noStrike" kern="0" cap="none" spc="0" normalizeH="0" baseline="0" noProof="0" dirty="0">
              <a:ln>
                <a:solidFill>
                  <a:srgbClr val="924900"/>
                </a:solidFill>
              </a:ln>
              <a:solidFill>
                <a:srgbClr val="C00000"/>
              </a:solidFill>
              <a:effectLst/>
              <a:uLnTx/>
              <a:uFillTx/>
              <a:latin typeface="Arial"/>
              <a:cs typeface="Arial"/>
            </a:endParaRP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1 Rectángulo"/>
          <p:cNvSpPr/>
          <p:nvPr/>
        </p:nvSpPr>
        <p:spPr>
          <a:xfrm rot="21434639">
            <a:off x="3528172" y="605100"/>
            <a:ext cx="5760902" cy="210538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eaLnBrk="1" fontAlgn="auto" latinLnBrk="0" hangingPunct="1">
              <a:lnSpc>
                <a:spcPts val="5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8800" b="1" i="0" u="none" strike="noStrike" kern="0" cap="none" spc="0" normalizeH="0" baseline="0" noProof="0" dirty="0">
                <a:ln>
                  <a:solidFill>
                    <a:srgbClr val="FF0000"/>
                  </a:solidFill>
                </a:ln>
                <a:solidFill>
                  <a:srgbClr val="924900"/>
                </a:solidFill>
                <a:effectLst/>
                <a:uLnTx/>
                <a:uFillTx/>
                <a:latin typeface="Edwardian Script ITC" panose="030303020407070D0804" pitchFamily="66" charset="0"/>
                <a:cs typeface="Arial"/>
              </a:rPr>
              <a:t>La carta </a:t>
            </a:r>
          </a:p>
          <a:p>
            <a:pPr marL="0" marR="0" lvl="0" indent="0" algn="ctr" defTabSz="1219170" eaLnBrk="1" fontAlgn="auto" latinLnBrk="0" hangingPunct="1">
              <a:lnSpc>
                <a:spcPts val="5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8800" b="1" i="0" u="none" strike="noStrike" kern="0" cap="none" spc="0" normalizeH="0" baseline="0" noProof="0" dirty="0">
                <a:ln>
                  <a:solidFill>
                    <a:srgbClr val="FF0000"/>
                  </a:solidFill>
                </a:ln>
                <a:solidFill>
                  <a:srgbClr val="924900"/>
                </a:solidFill>
                <a:effectLst/>
                <a:uLnTx/>
                <a:uFillTx/>
                <a:latin typeface="Edwardian Script ITC" panose="030303020407070D0804" pitchFamily="66" charset="0"/>
                <a:cs typeface="Arial"/>
              </a:rPr>
              <a:t>de un suicida</a:t>
            </a:r>
            <a:endParaRPr kumimoji="0" lang="es-ES" sz="8800" b="1" i="0" u="none" strike="noStrike" kern="0" cap="none" spc="0" normalizeH="0" baseline="0" noProof="0" dirty="0">
              <a:ln>
                <a:solidFill>
                  <a:srgbClr val="FF0000"/>
                </a:solidFill>
              </a:ln>
              <a:solidFill>
                <a:srgbClr val="924900"/>
              </a:solidFill>
              <a:effectLst/>
              <a:uLnTx/>
              <a:uFillTx/>
              <a:latin typeface="Edwardian Script ITC" panose="030303020407070D0804" pitchFamily="66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89321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  <p:bldP spid="11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 CuadroTexto"/>
          <p:cNvSpPr txBox="1"/>
          <p:nvPr/>
        </p:nvSpPr>
        <p:spPr>
          <a:xfrm>
            <a:off x="495662" y="5657671"/>
            <a:ext cx="9919926" cy="230832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60627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839416" y="4462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@hotmail.com</a:t>
            </a:r>
          </a:p>
        </p:txBody>
      </p:sp>
      <p:sp>
        <p:nvSpPr>
          <p:cNvPr id="11" name="1 Rectángulo"/>
          <p:cNvSpPr/>
          <p:nvPr/>
        </p:nvSpPr>
        <p:spPr>
          <a:xfrm>
            <a:off x="495662" y="4808765"/>
            <a:ext cx="4940625" cy="27641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2400" b="1" kern="0" dirty="0">
                <a:ln>
                  <a:solidFill>
                    <a:srgbClr val="924900"/>
                  </a:solidFill>
                </a:ln>
                <a:solidFill>
                  <a:srgbClr val="C00000"/>
                </a:solidFill>
                <a:latin typeface="Arial"/>
                <a:cs typeface="Arial"/>
              </a:rPr>
              <a:t>Imitación de ‘Pasionaria’</a:t>
            </a:r>
            <a:endParaRPr kumimoji="0" lang="es-ES" sz="2400" b="1" i="0" u="none" strike="noStrike" kern="0" cap="none" spc="0" normalizeH="0" baseline="0" noProof="0" dirty="0">
              <a:ln>
                <a:solidFill>
                  <a:srgbClr val="924900"/>
                </a:solidFill>
              </a:ln>
              <a:solidFill>
                <a:srgbClr val="C00000"/>
              </a:solidFill>
              <a:effectLst/>
              <a:uLnTx/>
              <a:uFillTx/>
              <a:latin typeface="Arial"/>
              <a:cs typeface="Arial"/>
            </a:endParaRPr>
          </a:p>
        </p:txBody>
      </p:sp>
      <p:sp>
        <p:nvSpPr>
          <p:cNvPr id="12" name="1 Rectángulo"/>
          <p:cNvSpPr/>
          <p:nvPr/>
        </p:nvSpPr>
        <p:spPr>
          <a:xfrm rot="21434639">
            <a:off x="3528172" y="605100"/>
            <a:ext cx="5760902" cy="210538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eaLnBrk="1" fontAlgn="auto" latinLnBrk="0" hangingPunct="1">
              <a:lnSpc>
                <a:spcPts val="5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8800" b="1" i="0" u="none" strike="noStrike" kern="0" cap="none" spc="0" normalizeH="0" baseline="0" noProof="0" dirty="0">
                <a:ln>
                  <a:solidFill>
                    <a:srgbClr val="FF0000"/>
                  </a:solidFill>
                </a:ln>
                <a:solidFill>
                  <a:srgbClr val="924900"/>
                </a:solidFill>
                <a:effectLst/>
                <a:uLnTx/>
                <a:uFillTx/>
                <a:latin typeface="Edwardian Script ITC" panose="030303020407070D0804" pitchFamily="66" charset="0"/>
                <a:cs typeface="Arial"/>
              </a:rPr>
              <a:t>La carta </a:t>
            </a:r>
          </a:p>
          <a:p>
            <a:pPr marL="0" marR="0" lvl="0" indent="0" algn="ctr" defTabSz="1219170" eaLnBrk="1" fontAlgn="auto" latinLnBrk="0" hangingPunct="1">
              <a:lnSpc>
                <a:spcPts val="5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8800" b="1" i="0" u="none" strike="noStrike" kern="0" cap="none" spc="0" normalizeH="0" baseline="0" noProof="0" dirty="0">
                <a:ln>
                  <a:solidFill>
                    <a:srgbClr val="FF0000"/>
                  </a:solidFill>
                </a:ln>
                <a:solidFill>
                  <a:srgbClr val="924900"/>
                </a:solidFill>
                <a:effectLst/>
                <a:uLnTx/>
                <a:uFillTx/>
                <a:latin typeface="Edwardian Script ITC" panose="030303020407070D0804" pitchFamily="66" charset="0"/>
                <a:cs typeface="Arial"/>
              </a:rPr>
              <a:t>de un suicida</a:t>
            </a:r>
            <a:endParaRPr kumimoji="0" lang="es-ES" sz="8800" b="1" i="0" u="none" strike="noStrike" kern="0" cap="none" spc="0" normalizeH="0" baseline="0" noProof="0" dirty="0">
              <a:ln>
                <a:solidFill>
                  <a:srgbClr val="FF0000"/>
                </a:solidFill>
              </a:ln>
              <a:solidFill>
                <a:srgbClr val="924900"/>
              </a:solidFill>
              <a:effectLst/>
              <a:uLnTx/>
              <a:uFillTx/>
              <a:latin typeface="Edwardian Script ITC" panose="030303020407070D0804" pitchFamily="66" charset="0"/>
              <a:cs typeface="Arial"/>
            </a:endParaRP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305593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sndAc>
          <p:stSnd>
            <p:snd r:embed="rId4" name="Eagle 1 - Smoke Gets In Your Eyes.wav"/>
          </p:stSnd>
        </p:sndAc>
      </p:transition>
    </mc:Choice>
    <mc:Fallback xmlns="">
      <p:transition advTm="0">
        <p:sndAc>
          <p:stSnd>
            <p:snd r:embed="rId9" name="Eagle 1 - Smoke Gets In Your Ey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-43200000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2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23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30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8005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1" grpId="0"/>
      <p:bldP spid="12" grpId="0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03" r="23121"/>
          <a:stretch/>
        </p:blipFill>
        <p:spPr>
          <a:xfrm rot="21085172">
            <a:off x="248931" y="513727"/>
            <a:ext cx="6298655" cy="6012556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 rot="21119288">
            <a:off x="758940" y="1499155"/>
            <a:ext cx="4968552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000"/>
              </a:lnSpc>
            </a:pP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 Princesita coqueta:</a:t>
            </a:r>
          </a:p>
          <a:p>
            <a:pPr>
              <a:lnSpc>
                <a:spcPts val="3000"/>
              </a:lnSpc>
            </a:pP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         Cuando la presente</a:t>
            </a:r>
          </a:p>
          <a:p>
            <a:pPr>
              <a:lnSpc>
                <a:spcPts val="3000"/>
              </a:lnSpc>
            </a:pP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llegue a tus manitas primorosas,</a:t>
            </a:r>
          </a:p>
          <a:p>
            <a:pPr>
              <a:lnSpc>
                <a:spcPts val="3000"/>
              </a:lnSpc>
            </a:pP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es porque a mi cuerpo lo cubran muchas rosas</a:t>
            </a:r>
          </a:p>
          <a:p>
            <a:pPr>
              <a:lnSpc>
                <a:spcPts val="3000"/>
              </a:lnSpc>
            </a:pPr>
            <a:r>
              <a:rPr lang="es-MX"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y palida cual </a:t>
            </a: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cirio este mi frente…</a:t>
            </a:r>
            <a:endParaRPr lang="es-E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 </a:t>
            </a:r>
            <a:endParaRPr lang="es-ES" dirty="0"/>
          </a:p>
        </p:txBody>
      </p:sp>
      <p:sp>
        <p:nvSpPr>
          <p:cNvPr id="3" name="CuadroTexto 2"/>
          <p:cNvSpPr txBox="1"/>
          <p:nvPr/>
        </p:nvSpPr>
        <p:spPr>
          <a:xfrm rot="21112523">
            <a:off x="1283915" y="824751"/>
            <a:ext cx="4095231" cy="503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lnSpc>
                <a:spcPts val="3000"/>
              </a:lnSpc>
              <a:defRPr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defRPr>
            </a:lvl1pPr>
          </a:lstStyle>
          <a:p>
            <a:fld id="{C0EFE960-AB3B-4B00-B284-801FE3325402}" type="datetime2">
              <a:rPr lang="es-MX" smtClean="0"/>
              <a:t>miércoles, 27 de abril de 2016</a:t>
            </a:fld>
            <a:endParaRPr lang="es-ES" sz="2800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1995" y="764704"/>
            <a:ext cx="5401115" cy="537085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394499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8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7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61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03" r="23121"/>
          <a:stretch/>
        </p:blipFill>
        <p:spPr>
          <a:xfrm rot="21085172">
            <a:off x="248931" y="513727"/>
            <a:ext cx="6298655" cy="6012556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 rot="21113963">
            <a:off x="1062540" y="3951627"/>
            <a:ext cx="519826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000"/>
              </a:lnSpc>
            </a:pPr>
            <a:r>
              <a:rPr lang="es-MX"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 Te la escribo llorando, pues comprendo </a:t>
            </a:r>
          </a:p>
          <a:p>
            <a:pPr>
              <a:lnSpc>
                <a:spcPts val="3000"/>
              </a:lnSpc>
            </a:pPr>
            <a:r>
              <a:rPr lang="es-MX"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que a mi madre tan buena le hago falta,</a:t>
            </a:r>
          </a:p>
          <a:p>
            <a:pPr>
              <a:lnSpc>
                <a:spcPts val="3000"/>
              </a:lnSpc>
            </a:pPr>
            <a:r>
              <a:rPr lang="es-MX"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mas mi tristeza de dolor se esmalta</a:t>
            </a:r>
          </a:p>
          <a:p>
            <a:pPr>
              <a:lnSpc>
                <a:spcPts val="3000"/>
              </a:lnSpc>
            </a:pPr>
            <a:r>
              <a:rPr lang="es-MX"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y la vida no es vida si es sufriendo…</a:t>
            </a:r>
            <a:endParaRPr lang="es-E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 </a:t>
            </a:r>
            <a:endParaRPr lang="es-ES" dirty="0"/>
          </a:p>
        </p:txBody>
      </p:sp>
      <p:sp>
        <p:nvSpPr>
          <p:cNvPr id="8" name="CuadroTexto 7"/>
          <p:cNvSpPr txBox="1"/>
          <p:nvPr/>
        </p:nvSpPr>
        <p:spPr>
          <a:xfrm rot="21112523">
            <a:off x="1286382" y="755472"/>
            <a:ext cx="3603733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lnSpc>
                <a:spcPts val="3000"/>
              </a:lnSpc>
              <a:defRPr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defRPr>
            </a:lvl1pPr>
          </a:lstStyle>
          <a:p>
            <a:r>
              <a:rPr lang="es-MX"/>
              <a:t>Sábado</a:t>
            </a:r>
            <a:r>
              <a:rPr lang="es-MX" dirty="0"/>
              <a:t>, </a:t>
            </a:r>
            <a:r>
              <a:rPr lang="es-MX" sz="2800" dirty="0"/>
              <a:t>16 de abril de 2016</a:t>
            </a:r>
            <a:endParaRPr lang="es-ES" sz="2800" dirty="0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1995" y="764704"/>
            <a:ext cx="5401115" cy="537085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9" name="CuadroTexto 8"/>
          <p:cNvSpPr txBox="1"/>
          <p:nvPr/>
        </p:nvSpPr>
        <p:spPr>
          <a:xfrm rot="21119288">
            <a:off x="758940" y="1499155"/>
            <a:ext cx="4968552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000"/>
              </a:lnSpc>
            </a:pP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 Princesita coqueta:</a:t>
            </a:r>
          </a:p>
          <a:p>
            <a:pPr>
              <a:lnSpc>
                <a:spcPts val="3000"/>
              </a:lnSpc>
            </a:pP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         Cuando la presente</a:t>
            </a:r>
          </a:p>
          <a:p>
            <a:pPr>
              <a:lnSpc>
                <a:spcPts val="3000"/>
              </a:lnSpc>
            </a:pP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llegue a tus manitas primorosas,</a:t>
            </a:r>
          </a:p>
          <a:p>
            <a:pPr>
              <a:lnSpc>
                <a:spcPts val="3000"/>
              </a:lnSpc>
            </a:pP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es porque a mi cuerpo lo cubran muchas rosas</a:t>
            </a:r>
          </a:p>
          <a:p>
            <a:pPr>
              <a:lnSpc>
                <a:spcPts val="3000"/>
              </a:lnSpc>
            </a:pPr>
            <a:r>
              <a:rPr lang="es-MX"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y palida cual </a:t>
            </a: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cirio este mi frente…</a:t>
            </a:r>
            <a:endParaRPr lang="es-E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7808" y="1268760"/>
            <a:ext cx="7680854" cy="432048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22124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2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886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816" b="11250"/>
          <a:stretch/>
        </p:blipFill>
        <p:spPr>
          <a:xfrm>
            <a:off x="6528048" y="836711"/>
            <a:ext cx="5405062" cy="529884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03" r="23121"/>
          <a:stretch/>
        </p:blipFill>
        <p:spPr>
          <a:xfrm rot="21085172">
            <a:off x="248931" y="513727"/>
            <a:ext cx="6298655" cy="6012556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 </a:t>
            </a:r>
            <a:endParaRPr lang="es-ES" dirty="0"/>
          </a:p>
        </p:txBody>
      </p:sp>
      <p:sp>
        <p:nvSpPr>
          <p:cNvPr id="7" name="CuadroTexto 6"/>
          <p:cNvSpPr txBox="1"/>
          <p:nvPr/>
        </p:nvSpPr>
        <p:spPr>
          <a:xfrm rot="21113963">
            <a:off x="593319" y="1006311"/>
            <a:ext cx="4979360" cy="16480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000"/>
              </a:lnSpc>
            </a:pP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 No me juzgues ni loco ni cobarde</a:t>
            </a:r>
          </a:p>
          <a:p>
            <a:pPr>
              <a:lnSpc>
                <a:spcPts val="3000"/>
              </a:lnSpc>
            </a:pP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pues si a las puertas del arcano llamo</a:t>
            </a:r>
          </a:p>
          <a:p>
            <a:pPr>
              <a:lnSpc>
                <a:spcPts val="3000"/>
              </a:lnSpc>
            </a:pP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es porque siento que en mi fiebre inflamo</a:t>
            </a:r>
          </a:p>
          <a:p>
            <a:pPr>
              <a:lnSpc>
                <a:spcPts val="3000"/>
              </a:lnSpc>
            </a:pP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la triste realidad de un tonto alarde.</a:t>
            </a:r>
            <a:endParaRPr lang="es-E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3268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72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816" b="11250"/>
          <a:stretch/>
        </p:blipFill>
        <p:spPr>
          <a:xfrm>
            <a:off x="6528048" y="836711"/>
            <a:ext cx="5405062" cy="529884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03" r="23121"/>
          <a:stretch/>
        </p:blipFill>
        <p:spPr>
          <a:xfrm rot="21085172">
            <a:off x="248931" y="513727"/>
            <a:ext cx="6298655" cy="6012556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 rot="21119288">
            <a:off x="886635" y="2739990"/>
            <a:ext cx="519303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000"/>
              </a:lnSpc>
            </a:pP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Quisiera ya olvidarte más…</a:t>
            </a:r>
          </a:p>
          <a:p>
            <a:pPr>
              <a:lnSpc>
                <a:spcPts val="3000"/>
              </a:lnSpc>
            </a:pP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no puedo desterrar de mi mente tu figura,</a:t>
            </a:r>
          </a:p>
          <a:p>
            <a:pPr>
              <a:lnSpc>
                <a:spcPts val="3000"/>
              </a:lnSpc>
            </a:pP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y mi senda la miro tan obscura</a:t>
            </a:r>
          </a:p>
          <a:p>
            <a:pPr>
              <a:lnSpc>
                <a:spcPts val="3000"/>
              </a:lnSpc>
            </a:pP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que la vida me causa mucho miedo.</a:t>
            </a:r>
            <a:endParaRPr lang="es-E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 </a:t>
            </a:r>
            <a:endParaRPr lang="es-ES" dirty="0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1752" y="836712"/>
            <a:ext cx="6267135" cy="410445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CuadroTexto 6"/>
          <p:cNvSpPr txBox="1"/>
          <p:nvPr/>
        </p:nvSpPr>
        <p:spPr>
          <a:xfrm rot="21113963">
            <a:off x="593319" y="1006311"/>
            <a:ext cx="4979360" cy="16480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000"/>
              </a:lnSpc>
            </a:pP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 No me juzgues ni loco ni cobarde</a:t>
            </a:r>
          </a:p>
          <a:p>
            <a:pPr>
              <a:lnSpc>
                <a:spcPts val="3000"/>
              </a:lnSpc>
            </a:pP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pues si a las puertas del arcano llamo</a:t>
            </a:r>
          </a:p>
          <a:p>
            <a:pPr>
              <a:lnSpc>
                <a:spcPts val="3000"/>
              </a:lnSpc>
            </a:pP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es porque siento que en mi fiebre inflamo</a:t>
            </a:r>
          </a:p>
          <a:p>
            <a:pPr>
              <a:lnSpc>
                <a:spcPts val="3000"/>
              </a:lnSpc>
            </a:pP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la triste realidad de un tonto alarde.</a:t>
            </a:r>
            <a:endParaRPr lang="es-E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3557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62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03" r="23121"/>
          <a:stretch/>
        </p:blipFill>
        <p:spPr>
          <a:xfrm rot="21085172">
            <a:off x="248931" y="513727"/>
            <a:ext cx="6298655" cy="6012556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 rot="21119288">
            <a:off x="886635" y="2739990"/>
            <a:ext cx="519303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000"/>
              </a:lnSpc>
            </a:pP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Quisiera ya olvidarte más…</a:t>
            </a:r>
          </a:p>
          <a:p>
            <a:pPr>
              <a:lnSpc>
                <a:spcPts val="3000"/>
              </a:lnSpc>
            </a:pP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no puedo desterrar de mi mente tu figura,</a:t>
            </a:r>
          </a:p>
          <a:p>
            <a:pPr>
              <a:lnSpc>
                <a:spcPts val="3000"/>
              </a:lnSpc>
            </a:pP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y mi senda la miro tan obscura</a:t>
            </a:r>
          </a:p>
          <a:p>
            <a:pPr>
              <a:lnSpc>
                <a:spcPts val="3000"/>
              </a:lnSpc>
            </a:pP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que la vida me causa mucho miedo.</a:t>
            </a:r>
            <a:endParaRPr lang="es-E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 </a:t>
            </a:r>
            <a:endParaRPr lang="es-ES" dirty="0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1752" y="836712"/>
            <a:ext cx="6267135" cy="410445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CuadroTexto 6"/>
          <p:cNvSpPr txBox="1"/>
          <p:nvPr/>
        </p:nvSpPr>
        <p:spPr>
          <a:xfrm rot="21113963">
            <a:off x="593319" y="1006311"/>
            <a:ext cx="4979360" cy="16480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000"/>
              </a:lnSpc>
            </a:pP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 No me juzgues ni loco ni cobarde</a:t>
            </a:r>
          </a:p>
          <a:p>
            <a:pPr>
              <a:lnSpc>
                <a:spcPts val="3000"/>
              </a:lnSpc>
            </a:pP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pues si a las puertas del arcano llamo</a:t>
            </a:r>
          </a:p>
          <a:p>
            <a:pPr>
              <a:lnSpc>
                <a:spcPts val="3000"/>
              </a:lnSpc>
            </a:pP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es porque siento que en mi fiebre inflamo</a:t>
            </a:r>
          </a:p>
          <a:p>
            <a:pPr>
              <a:lnSpc>
                <a:spcPts val="3000"/>
              </a:lnSpc>
            </a:pP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la triste realidad de un tonto alarde.</a:t>
            </a:r>
            <a:endParaRPr lang="es-E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11" name="CuadroTexto 10"/>
          <p:cNvSpPr txBox="1"/>
          <p:nvPr/>
        </p:nvSpPr>
        <p:spPr>
          <a:xfrm rot="21113963">
            <a:off x="1037306" y="4408186"/>
            <a:ext cx="496855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000"/>
              </a:lnSpc>
            </a:pP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 No dilato en partir, más antes quiero </a:t>
            </a:r>
          </a:p>
          <a:p>
            <a:pPr>
              <a:lnSpc>
                <a:spcPts val="3000"/>
              </a:lnSpc>
            </a:pP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decirte que en mis noches de extravió,</a:t>
            </a:r>
          </a:p>
          <a:p>
            <a:pPr>
              <a:lnSpc>
                <a:spcPts val="3000"/>
              </a:lnSpc>
            </a:pP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un consuelo tan solo… es lo que ansió</a:t>
            </a:r>
            <a:endParaRPr lang="es-E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  <a:p>
            <a:pPr>
              <a:lnSpc>
                <a:spcPts val="3000"/>
              </a:lnSpc>
            </a:pP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y una dulce mirada lo que espero.</a:t>
            </a:r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908720"/>
            <a:ext cx="6061968" cy="430153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943995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2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42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887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03" r="23121"/>
          <a:stretch/>
        </p:blipFill>
        <p:spPr>
          <a:xfrm rot="21085172">
            <a:off x="248931" y="513727"/>
            <a:ext cx="6298655" cy="6012556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 rot="21113963">
            <a:off x="603361" y="1034488"/>
            <a:ext cx="4968552" cy="16581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000"/>
              </a:lnSpc>
            </a:pP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 Te suplico no rompas mi retrato </a:t>
            </a:r>
          </a:p>
          <a:p>
            <a:pPr>
              <a:lnSpc>
                <a:spcPts val="3000"/>
              </a:lnSpc>
            </a:pP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pues quiero que al mirarlo sea un consuelo </a:t>
            </a:r>
          </a:p>
          <a:p>
            <a:pPr>
              <a:lnSpc>
                <a:spcPts val="3000"/>
              </a:lnSpc>
            </a:pP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al ver que velo desde el cielo </a:t>
            </a:r>
          </a:p>
          <a:p>
            <a:pPr>
              <a:lnSpc>
                <a:spcPts val="3000"/>
              </a:lnSpc>
            </a:pP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porque nunca el destino de sea ingrato.</a:t>
            </a:r>
            <a:endParaRPr lang="es-E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 </a:t>
            </a:r>
            <a:endParaRPr lang="es-ES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1780" y="44624"/>
            <a:ext cx="5724899" cy="447801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4809175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34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03" r="23121"/>
          <a:stretch/>
        </p:blipFill>
        <p:spPr>
          <a:xfrm rot="21085172">
            <a:off x="248931" y="513727"/>
            <a:ext cx="6298655" cy="6012556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 rot="21113963">
            <a:off x="603361" y="1034488"/>
            <a:ext cx="4968552" cy="16581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000"/>
              </a:lnSpc>
            </a:pP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 Te suplico no rompas mi retrato </a:t>
            </a:r>
          </a:p>
          <a:p>
            <a:pPr>
              <a:lnSpc>
                <a:spcPts val="3000"/>
              </a:lnSpc>
            </a:pP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pues quiero que al mirarlo sea un consuelo </a:t>
            </a:r>
          </a:p>
          <a:p>
            <a:pPr>
              <a:lnSpc>
                <a:spcPts val="3000"/>
              </a:lnSpc>
            </a:pP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al ver que velo desde el cielo </a:t>
            </a:r>
          </a:p>
          <a:p>
            <a:pPr>
              <a:lnSpc>
                <a:spcPts val="3000"/>
              </a:lnSpc>
            </a:pP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porque nunca el destino de sea ingrato.</a:t>
            </a:r>
            <a:endParaRPr lang="es-E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 </a:t>
            </a:r>
            <a:endParaRPr lang="es-ES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1780" y="44624"/>
            <a:ext cx="5724899" cy="447801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0" name="CuadroTexto 9"/>
          <p:cNvSpPr txBox="1"/>
          <p:nvPr/>
        </p:nvSpPr>
        <p:spPr>
          <a:xfrm rot="21119288">
            <a:off x="928846" y="2759181"/>
            <a:ext cx="496855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000"/>
              </a:lnSpc>
            </a:pP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Y te ruego a mi tumba solitaria</a:t>
            </a:r>
          </a:p>
          <a:p>
            <a:pPr>
              <a:lnSpc>
                <a:spcPts val="3000"/>
              </a:lnSpc>
            </a:pP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nunca vayas con flores ni oraciones…</a:t>
            </a:r>
          </a:p>
          <a:p>
            <a:pPr>
              <a:lnSpc>
                <a:spcPts val="3000"/>
              </a:lnSpc>
            </a:pP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pues si las flores en la tierra pones</a:t>
            </a:r>
          </a:p>
          <a:p>
            <a:pPr>
              <a:lnSpc>
                <a:spcPts val="3000"/>
              </a:lnSpc>
            </a:pP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morirán… como triste pasionaria. </a:t>
            </a:r>
            <a:endParaRPr lang="es-E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87" t="9998" r="37972" b="11457"/>
          <a:stretch/>
        </p:blipFill>
        <p:spPr>
          <a:xfrm>
            <a:off x="6384032" y="-99392"/>
            <a:ext cx="5616624" cy="540860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291926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836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03" r="23121"/>
          <a:stretch/>
        </p:blipFill>
        <p:spPr>
          <a:xfrm rot="21085172">
            <a:off x="248931" y="513727"/>
            <a:ext cx="6298655" cy="6012556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 rot="21113963">
            <a:off x="602061" y="1032253"/>
            <a:ext cx="5001418" cy="16420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000"/>
              </a:lnSpc>
            </a:pP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 Te suplico no rompas mi retrato </a:t>
            </a:r>
          </a:p>
          <a:p>
            <a:pPr>
              <a:lnSpc>
                <a:spcPts val="3000"/>
              </a:lnSpc>
            </a:pP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pues quiero que al mirarlo sea un consuelo </a:t>
            </a:r>
          </a:p>
          <a:p>
            <a:pPr>
              <a:lnSpc>
                <a:spcPts val="3000"/>
              </a:lnSpc>
            </a:pP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al ver que velo desde el cielo </a:t>
            </a:r>
          </a:p>
          <a:p>
            <a:pPr>
              <a:lnSpc>
                <a:spcPts val="3000"/>
              </a:lnSpc>
            </a:pP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porque nunca el destino de sea ingrato.</a:t>
            </a:r>
            <a:endParaRPr lang="es-E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 </a:t>
            </a:r>
            <a:endParaRPr lang="es-ES" dirty="0"/>
          </a:p>
        </p:txBody>
      </p:sp>
      <p:sp>
        <p:nvSpPr>
          <p:cNvPr id="10" name="CuadroTexto 9"/>
          <p:cNvSpPr txBox="1"/>
          <p:nvPr/>
        </p:nvSpPr>
        <p:spPr>
          <a:xfrm rot="21119288">
            <a:off x="928846" y="2759181"/>
            <a:ext cx="496855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000"/>
              </a:lnSpc>
            </a:pP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Y te ruego a mi tumba solitaria</a:t>
            </a:r>
          </a:p>
          <a:p>
            <a:pPr>
              <a:lnSpc>
                <a:spcPts val="3000"/>
              </a:lnSpc>
            </a:pP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nunca vayas con flores ni oraciones…</a:t>
            </a:r>
          </a:p>
          <a:p>
            <a:pPr>
              <a:lnSpc>
                <a:spcPts val="3000"/>
              </a:lnSpc>
            </a:pP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pues si las flores en la tierra pones</a:t>
            </a:r>
          </a:p>
          <a:p>
            <a:pPr>
              <a:lnSpc>
                <a:spcPts val="3000"/>
              </a:lnSpc>
            </a:pP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morirán… como triste pasionaria. </a:t>
            </a:r>
            <a:endParaRPr lang="es-E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87" t="9998" r="37972" b="11457"/>
          <a:stretch/>
        </p:blipFill>
        <p:spPr>
          <a:xfrm>
            <a:off x="6384032" y="-99392"/>
            <a:ext cx="5616624" cy="540860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1" name="CuadroTexto 10"/>
          <p:cNvSpPr txBox="1"/>
          <p:nvPr/>
        </p:nvSpPr>
        <p:spPr>
          <a:xfrm rot="21113963">
            <a:off x="1073574" y="4480194"/>
            <a:ext cx="496855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000"/>
              </a:lnSpc>
            </a:pPr>
            <a:r>
              <a:rPr lang="es-MX"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 Y si </a:t>
            </a: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rezas… será porque pretendes </a:t>
            </a:r>
          </a:p>
          <a:p>
            <a:pPr>
              <a:lnSpc>
                <a:spcPts val="3000"/>
              </a:lnSpc>
            </a:pP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presumir de sensible ante otros ojos…</a:t>
            </a:r>
          </a:p>
          <a:p>
            <a:pPr>
              <a:lnSpc>
                <a:spcPts val="3000"/>
              </a:lnSpc>
            </a:pP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y no quiero que burles mis despojos</a:t>
            </a:r>
          </a:p>
          <a:p>
            <a:pPr>
              <a:lnSpc>
                <a:spcPts val="3000"/>
              </a:lnSpc>
            </a:pP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pues con tus rezos mi memoria ofendes…</a:t>
            </a:r>
            <a:endParaRPr lang="es-E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93" t="17576" r="19317"/>
          <a:stretch/>
        </p:blipFill>
        <p:spPr>
          <a:xfrm>
            <a:off x="6456040" y="1191310"/>
            <a:ext cx="5688632" cy="439793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318088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18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2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922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93" t="17576" r="19317"/>
          <a:stretch/>
        </p:blipFill>
        <p:spPr>
          <a:xfrm>
            <a:off x="6456040" y="1191310"/>
            <a:ext cx="5688632" cy="439793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856" r="10763"/>
          <a:stretch/>
        </p:blipFill>
        <p:spPr>
          <a:xfrm>
            <a:off x="6384032" y="260648"/>
            <a:ext cx="5544616" cy="543057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03" r="23121"/>
          <a:stretch/>
        </p:blipFill>
        <p:spPr>
          <a:xfrm rot="21085172">
            <a:off x="248931" y="552858"/>
            <a:ext cx="6298655" cy="6012556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 rot="21113963">
            <a:off x="870337" y="1887906"/>
            <a:ext cx="496855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000"/>
              </a:lnSpc>
            </a:pP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 Recibe mi postrer despedida</a:t>
            </a:r>
          </a:p>
          <a:p>
            <a:pPr>
              <a:lnSpc>
                <a:spcPts val="3000"/>
              </a:lnSpc>
            </a:pP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esta carta que mi ser ulcera…</a:t>
            </a:r>
          </a:p>
          <a:p>
            <a:pPr>
              <a:lnSpc>
                <a:spcPts val="3000"/>
              </a:lnSpc>
            </a:pP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pues en ella se queda el alma entera</a:t>
            </a:r>
          </a:p>
          <a:p>
            <a:pPr>
              <a:lnSpc>
                <a:spcPts val="3000"/>
              </a:lnSpc>
            </a:pP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con toda la pasión de… </a:t>
            </a:r>
            <a:endParaRPr lang="es-E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 rot="19950297">
            <a:off x="2856935" y="4064981"/>
            <a:ext cx="1630641" cy="503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MX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Tu suicida.</a:t>
            </a:r>
            <a:endParaRPr lang="es-E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 </a:t>
            </a:r>
            <a:endParaRPr lang="es-ES" dirty="0"/>
          </a:p>
        </p:txBody>
      </p:sp>
      <p:sp>
        <p:nvSpPr>
          <p:cNvPr id="2" name="CuadroTexto 1"/>
          <p:cNvSpPr txBox="1"/>
          <p:nvPr/>
        </p:nvSpPr>
        <p:spPr>
          <a:xfrm>
            <a:off x="6816080" y="6021288"/>
            <a:ext cx="504056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lnSpc>
                <a:spcPts val="3000"/>
              </a:lnSpc>
              <a:defRPr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defRPr>
            </a:lvl1pPr>
          </a:lstStyle>
          <a:p>
            <a:r>
              <a:rPr lang="es-MX" sz="4400" b="1" dirty="0">
                <a:solidFill>
                  <a:srgbClr val="FFC000"/>
                </a:solidFill>
              </a:rPr>
              <a:t>Moisés Aguilar Ochoterena</a:t>
            </a:r>
            <a:endParaRPr lang="es-ES" sz="44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37971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0">
        <p15:prstTrans prst="peelOff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1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32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9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23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14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uiExpand="1" build="p"/>
      <p:bldP spid="9" grpId="0"/>
      <p:bldP spid="2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1 CuadroTexto"/>
          <p:cNvSpPr txBox="1"/>
          <p:nvPr/>
        </p:nvSpPr>
        <p:spPr>
          <a:xfrm>
            <a:off x="2447595" y="5536603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3652" y="5900902"/>
            <a:ext cx="1919644" cy="84046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2945543"/>
            <a:ext cx="864096" cy="303988"/>
          </a:xfrm>
          <a:prstGeom prst="rect">
            <a:avLst/>
          </a:prstGeom>
        </p:spPr>
      </p:pic>
      <p:sp>
        <p:nvSpPr>
          <p:cNvPr id="13" name="7 Rectángulo"/>
          <p:cNvSpPr/>
          <p:nvPr/>
        </p:nvSpPr>
        <p:spPr>
          <a:xfrm rot="21262966">
            <a:off x="135418" y="273817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14" name="10 Rectángulo"/>
          <p:cNvSpPr/>
          <p:nvPr/>
        </p:nvSpPr>
        <p:spPr>
          <a:xfrm rot="21302569">
            <a:off x="9932338" y="182375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15" name="5 Rectángulo"/>
          <p:cNvSpPr/>
          <p:nvPr/>
        </p:nvSpPr>
        <p:spPr>
          <a:xfrm rot="21296279">
            <a:off x="6576004" y="205235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wiedersehen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16" name="6 Rectángulo"/>
          <p:cNvSpPr/>
          <p:nvPr/>
        </p:nvSpPr>
        <p:spPr>
          <a:xfrm rot="21391232">
            <a:off x="3259394" y="242882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revoir </a:t>
            </a:r>
          </a:p>
        </p:txBody>
      </p:sp>
      <p:sp>
        <p:nvSpPr>
          <p:cNvPr id="19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cs typeface="Arial"/>
              </a:rPr>
              <a:t>Pásenla Bien</a:t>
            </a:r>
          </a:p>
        </p:txBody>
      </p:sp>
      <p:sp>
        <p:nvSpPr>
          <p:cNvPr id="9" name="9 Rectángulo"/>
          <p:cNvSpPr/>
          <p:nvPr/>
        </p:nvSpPr>
        <p:spPr>
          <a:xfrm>
            <a:off x="3791744" y="116635"/>
            <a:ext cx="4512501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Imágenes y texto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De la red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Música: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Smoke gets in your eyes</a:t>
            </a:r>
            <a:endParaRPr kumimoji="0" lang="es-ES" sz="1867" b="1" i="0" u="none" strike="noStrike" kern="0" cap="none" spc="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Interprete: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Mantovani</a:t>
            </a:r>
            <a:r>
              <a:rPr kumimoji="0" lang="es-ES" sz="3200" b="1" i="0" u="none" strike="noStrike" kern="0" cap="none" spc="0" normalizeH="0" noProof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Orchestra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Edición: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Eaglenest 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Duración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04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minutos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54</a:t>
            </a: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</p:txBody>
      </p:sp>
      <p:pic>
        <p:nvPicPr>
          <p:cNvPr id="2" name="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751640" y="7300664"/>
            <a:ext cx="304800" cy="304800"/>
          </a:xfrm>
          <a:prstGeom prst="rect">
            <a:avLst/>
          </a:prstGeom>
        </p:spPr>
      </p:pic>
      <p:sp>
        <p:nvSpPr>
          <p:cNvPr id="18" name="12 CuadroTexto"/>
          <p:cNvSpPr txBox="1"/>
          <p:nvPr/>
        </p:nvSpPr>
        <p:spPr>
          <a:xfrm>
            <a:off x="9983433" y="6229970"/>
            <a:ext cx="2141049" cy="319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8</a:t>
            </a:r>
            <a:r>
              <a:rPr kumimoji="0" lang="es-MX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@hotmail.com</a:t>
            </a: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2768" y="602128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27913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4.375E-6 2.59259E-6 L -0.22031 2.59259E-6 C -0.29726 -0.00185 -0.42057 -0.00347 -0.46302 -0.00741 C -0.53815 -0.02824 -0.65585 -0.0706 -0.6996 -0.09468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10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5 7.40741E-7 L -0.65261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8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3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48" dur="2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3" dur="2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3" grpId="0"/>
      <p:bldP spid="13" grpId="1"/>
      <p:bldP spid="14" grpId="0"/>
      <p:bldP spid="14" grpId="1"/>
      <p:bldP spid="15" grpId="0"/>
      <p:bldP spid="15" grpId="1"/>
      <p:bldP spid="16" grpId="0"/>
      <p:bldP spid="16" grpId="1"/>
      <p:bldP spid="19" grpId="0"/>
      <p:bldP spid="18" grpId="0"/>
      <p:bldP spid="18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80518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>
        <p:fade/>
      </p:transition>
    </mc:Choice>
    <mc:Fallback xmlns="">
      <p:transition spd="slow" advTm="1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 dirty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 dirty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 dirty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 dirty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12412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1642</TotalTime>
  <Words>592</Words>
  <Application>Microsoft Office PowerPoint</Application>
  <PresentationFormat>Panorámica</PresentationFormat>
  <Paragraphs>114</Paragraphs>
  <Slides>14</Slides>
  <Notes>0</Notes>
  <HiddenSlides>1</HiddenSlides>
  <MMClips>3</MMClips>
  <ScaleCrop>false</ScaleCrop>
  <HeadingPairs>
    <vt:vector size="6" baseType="variant">
      <vt:variant>
        <vt:lpstr>Fuentes usadas</vt:lpstr>
      </vt:variant>
      <vt:variant>
        <vt:i4>10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14</vt:i4>
      </vt:variant>
    </vt:vector>
  </HeadingPairs>
  <TitlesOfParts>
    <vt:vector size="27" baseType="lpstr">
      <vt:lpstr>Algerian</vt:lpstr>
      <vt:lpstr>Arial</vt:lpstr>
      <vt:lpstr>Arial Narrow</vt:lpstr>
      <vt:lpstr>Calibri</vt:lpstr>
      <vt:lpstr>Calibri Light</vt:lpstr>
      <vt:lpstr>Cooper Black</vt:lpstr>
      <vt:lpstr>Edwardian Script ITC</vt:lpstr>
      <vt:lpstr>Kristen ITC</vt:lpstr>
      <vt:lpstr>Times New Roman</vt:lpstr>
      <vt:lpstr>Verdana</vt:lpstr>
      <vt:lpstr>Tema de Office</vt:lpstr>
      <vt:lpstr>1_Diseño predeterminado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carta de un suicida</dc:title>
  <dc:creator>Eaglenest</dc:creator>
  <cp:lastModifiedBy>Emilio M. Aguilar</cp:lastModifiedBy>
  <cp:revision>155</cp:revision>
  <dcterms:created xsi:type="dcterms:W3CDTF">2015-03-21T13:32:37Z</dcterms:created>
  <dcterms:modified xsi:type="dcterms:W3CDTF">2016-04-27T21:47:40Z</dcterms:modified>
  <cp:contentStatus/>
</cp:coreProperties>
</file>