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9" r:id="rId5"/>
    <p:sldId id="261" r:id="rId6"/>
    <p:sldId id="260" r:id="rId7"/>
    <p:sldId id="262" r:id="rId8"/>
    <p:sldId id="264" r:id="rId9"/>
    <p:sldId id="263" r:id="rId10"/>
    <p:sldId id="265" r:id="rId11"/>
  </p:sldIdLst>
  <p:sldSz cx="13717588" cy="7921625"/>
  <p:notesSz cx="6858000" cy="9144000"/>
  <p:defaultTextStyle>
    <a:defPPr>
      <a:defRPr lang="es-AR"/>
    </a:defPPr>
    <a:lvl1pPr marL="0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8226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6452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4678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72903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91129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9355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7581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45807" algn="l" defTabSz="12364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e4xXl1v1MWAof394DctNA==" hashData="6TDrHCf/ZD9i0i9a4P9RQVlwj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24" y="-90"/>
      </p:cViewPr>
      <p:guideLst>
        <p:guide orient="horz" pos="2495"/>
        <p:guide pos="43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F5F28-3A8C-423A-A6CA-8BA5193015C9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60375" y="685800"/>
            <a:ext cx="5937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AC3183-29E3-4C59-903F-28ED50EEC50C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C3183-29E3-4C59-903F-28ED50EEC50C}" type="slidenum">
              <a:rPr lang="es-AR" smtClean="0"/>
              <a:pPr/>
              <a:t>7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460839"/>
            <a:ext cx="1165995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488921"/>
            <a:ext cx="9602312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82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6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4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72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91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9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7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45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3595" y="5090378"/>
            <a:ext cx="11659950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3595" y="3357523"/>
            <a:ext cx="11659950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822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64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4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29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112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93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75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4580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80" y="1848380"/>
            <a:ext cx="6058601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73107" y="1848380"/>
            <a:ext cx="6058601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79" y="1773198"/>
            <a:ext cx="6060984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8226" indent="0">
              <a:buNone/>
              <a:defRPr sz="2700" b="1"/>
            </a:lvl2pPr>
            <a:lvl3pPr marL="1236452" indent="0">
              <a:buNone/>
              <a:defRPr sz="2400" b="1"/>
            </a:lvl3pPr>
            <a:lvl4pPr marL="1854678" indent="0">
              <a:buNone/>
              <a:defRPr sz="2200" b="1"/>
            </a:lvl4pPr>
            <a:lvl5pPr marL="2472903" indent="0">
              <a:buNone/>
              <a:defRPr sz="2200" b="1"/>
            </a:lvl5pPr>
            <a:lvl6pPr marL="3091129" indent="0">
              <a:buNone/>
              <a:defRPr sz="2200" b="1"/>
            </a:lvl6pPr>
            <a:lvl7pPr marL="3709355" indent="0">
              <a:buNone/>
              <a:defRPr sz="2200" b="1"/>
            </a:lvl7pPr>
            <a:lvl8pPr marL="4327581" indent="0">
              <a:buNone/>
              <a:defRPr sz="2200" b="1"/>
            </a:lvl8pPr>
            <a:lvl9pPr marL="4945807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5879" y="2512182"/>
            <a:ext cx="6060984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68345" y="1773198"/>
            <a:ext cx="6063364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8226" indent="0">
              <a:buNone/>
              <a:defRPr sz="2700" b="1"/>
            </a:lvl2pPr>
            <a:lvl3pPr marL="1236452" indent="0">
              <a:buNone/>
              <a:defRPr sz="2400" b="1"/>
            </a:lvl3pPr>
            <a:lvl4pPr marL="1854678" indent="0">
              <a:buNone/>
              <a:defRPr sz="2200" b="1"/>
            </a:lvl4pPr>
            <a:lvl5pPr marL="2472903" indent="0">
              <a:buNone/>
              <a:defRPr sz="2200" b="1"/>
            </a:lvl5pPr>
            <a:lvl6pPr marL="3091129" indent="0">
              <a:buNone/>
              <a:defRPr sz="2200" b="1"/>
            </a:lvl6pPr>
            <a:lvl7pPr marL="3709355" indent="0">
              <a:buNone/>
              <a:defRPr sz="2200" b="1"/>
            </a:lvl7pPr>
            <a:lvl8pPr marL="4327581" indent="0">
              <a:buNone/>
              <a:defRPr sz="2200" b="1"/>
            </a:lvl8pPr>
            <a:lvl9pPr marL="4945807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68345" y="2512182"/>
            <a:ext cx="6063364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80" y="315398"/>
            <a:ext cx="4512992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3196" y="315399"/>
            <a:ext cx="7668513" cy="6760887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5880" y="1657674"/>
            <a:ext cx="4512992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8226" indent="0">
              <a:buNone/>
              <a:defRPr sz="1600"/>
            </a:lvl2pPr>
            <a:lvl3pPr marL="1236452" indent="0">
              <a:buNone/>
              <a:defRPr sz="1400"/>
            </a:lvl3pPr>
            <a:lvl4pPr marL="1854678" indent="0">
              <a:buNone/>
              <a:defRPr sz="1200"/>
            </a:lvl4pPr>
            <a:lvl5pPr marL="2472903" indent="0">
              <a:buNone/>
              <a:defRPr sz="1200"/>
            </a:lvl5pPr>
            <a:lvl6pPr marL="3091129" indent="0">
              <a:buNone/>
              <a:defRPr sz="1200"/>
            </a:lvl6pPr>
            <a:lvl7pPr marL="3709355" indent="0">
              <a:buNone/>
              <a:defRPr sz="1200"/>
            </a:lvl7pPr>
            <a:lvl8pPr marL="4327581" indent="0">
              <a:buNone/>
              <a:defRPr sz="1200"/>
            </a:lvl8pPr>
            <a:lvl9pPr marL="494580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8743" y="5545137"/>
            <a:ext cx="8230553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8743" y="707812"/>
            <a:ext cx="8230553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8226" indent="0">
              <a:buNone/>
              <a:defRPr sz="3800"/>
            </a:lvl2pPr>
            <a:lvl3pPr marL="1236452" indent="0">
              <a:buNone/>
              <a:defRPr sz="3200"/>
            </a:lvl3pPr>
            <a:lvl4pPr marL="1854678" indent="0">
              <a:buNone/>
              <a:defRPr sz="2700"/>
            </a:lvl4pPr>
            <a:lvl5pPr marL="2472903" indent="0">
              <a:buNone/>
              <a:defRPr sz="2700"/>
            </a:lvl5pPr>
            <a:lvl6pPr marL="3091129" indent="0">
              <a:buNone/>
              <a:defRPr sz="2700"/>
            </a:lvl6pPr>
            <a:lvl7pPr marL="3709355" indent="0">
              <a:buNone/>
              <a:defRPr sz="2700"/>
            </a:lvl7pPr>
            <a:lvl8pPr marL="4327581" indent="0">
              <a:buNone/>
              <a:defRPr sz="2700"/>
            </a:lvl8pPr>
            <a:lvl9pPr marL="4945807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8743" y="6199772"/>
            <a:ext cx="823055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18226" indent="0">
              <a:buNone/>
              <a:defRPr sz="1600"/>
            </a:lvl2pPr>
            <a:lvl3pPr marL="1236452" indent="0">
              <a:buNone/>
              <a:defRPr sz="1400"/>
            </a:lvl3pPr>
            <a:lvl4pPr marL="1854678" indent="0">
              <a:buNone/>
              <a:defRPr sz="1200"/>
            </a:lvl4pPr>
            <a:lvl5pPr marL="2472903" indent="0">
              <a:buNone/>
              <a:defRPr sz="1200"/>
            </a:lvl5pPr>
            <a:lvl6pPr marL="3091129" indent="0">
              <a:buNone/>
              <a:defRPr sz="1200"/>
            </a:lvl6pPr>
            <a:lvl7pPr marL="3709355" indent="0">
              <a:buNone/>
              <a:defRPr sz="1200"/>
            </a:lvl7pPr>
            <a:lvl8pPr marL="4327581" indent="0">
              <a:buNone/>
              <a:defRPr sz="1200"/>
            </a:lvl8pPr>
            <a:lvl9pPr marL="494580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45251" y="317233"/>
            <a:ext cx="3086457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80" y="317233"/>
            <a:ext cx="903074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460840"/>
            <a:ext cx="11659950" cy="1698015"/>
          </a:xfrm>
          <a:prstGeom prst="rect">
            <a:avLst/>
          </a:prstGeom>
        </p:spPr>
        <p:txBody>
          <a:bodyPr lIns="123622" tIns="61812" rIns="123622" bIns="6181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488921"/>
            <a:ext cx="9602312" cy="2024415"/>
          </a:xfrm>
          <a:prstGeom prst="rect">
            <a:avLst/>
          </a:prstGeom>
        </p:spPr>
        <p:txBody>
          <a:bodyPr lIns="123622" tIns="61812" rIns="123622" bIns="61812"/>
          <a:lstStyle>
            <a:lvl1pPr marL="0" indent="0" algn="ctr">
              <a:buNone/>
              <a:defRPr/>
            </a:lvl1pPr>
            <a:lvl2pPr marL="618112" indent="0" algn="ctr">
              <a:buNone/>
              <a:defRPr/>
            </a:lvl2pPr>
            <a:lvl3pPr marL="1236226" indent="0" algn="ctr">
              <a:buNone/>
              <a:defRPr/>
            </a:lvl3pPr>
            <a:lvl4pPr marL="1854338" indent="0" algn="ctr">
              <a:buNone/>
              <a:defRPr/>
            </a:lvl4pPr>
            <a:lvl5pPr marL="2472449" indent="0" algn="ctr">
              <a:buNone/>
              <a:defRPr/>
            </a:lvl5pPr>
            <a:lvl6pPr marL="3090563" indent="0" algn="ctr">
              <a:buNone/>
              <a:defRPr/>
            </a:lvl6pPr>
            <a:lvl7pPr marL="3708675" indent="0" algn="ctr">
              <a:buNone/>
              <a:defRPr/>
            </a:lvl7pPr>
            <a:lvl8pPr marL="4326787" indent="0" algn="ctr">
              <a:buNone/>
              <a:defRPr/>
            </a:lvl8pPr>
            <a:lvl9pPr marL="494490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85880" y="317232"/>
            <a:ext cx="12345829" cy="1320271"/>
          </a:xfrm>
          <a:prstGeom prst="rect">
            <a:avLst/>
          </a:prstGeom>
        </p:spPr>
        <p:txBody>
          <a:bodyPr vert="horz" lIns="123645" tIns="61823" rIns="123645" bIns="61823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80" y="1848380"/>
            <a:ext cx="12345829" cy="5227906"/>
          </a:xfrm>
          <a:prstGeom prst="rect">
            <a:avLst/>
          </a:prstGeom>
        </p:spPr>
        <p:txBody>
          <a:bodyPr vert="horz" lIns="123645" tIns="61823" rIns="123645" bIns="61823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85879" y="7342173"/>
            <a:ext cx="3200771" cy="421753"/>
          </a:xfrm>
          <a:prstGeom prst="rect">
            <a:avLst/>
          </a:prstGeom>
        </p:spPr>
        <p:txBody>
          <a:bodyPr vert="horz" lIns="123645" tIns="61823" rIns="123645" bIns="61823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6D45B-B8F4-49F0-8AAC-2F5AC2B7CC91}" type="datetimeFigureOut">
              <a:rPr lang="es-AR" smtClean="0"/>
              <a:pPr/>
              <a:t>4/8/2016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686843" y="7342173"/>
            <a:ext cx="4343903" cy="421753"/>
          </a:xfrm>
          <a:prstGeom prst="rect">
            <a:avLst/>
          </a:prstGeom>
        </p:spPr>
        <p:txBody>
          <a:bodyPr vert="horz" lIns="123645" tIns="61823" rIns="123645" bIns="61823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830938" y="7342173"/>
            <a:ext cx="3200771" cy="421753"/>
          </a:xfrm>
          <a:prstGeom prst="rect">
            <a:avLst/>
          </a:prstGeom>
        </p:spPr>
        <p:txBody>
          <a:bodyPr vert="horz" lIns="123645" tIns="61823" rIns="123645" bIns="61823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7DB34-E63F-4DED-9008-D572985D22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6452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669" indent="-463669" algn="l" defTabSz="1236452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4617" indent="-386391" algn="l" defTabSz="1236452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5565" indent="-309113" algn="l" defTabSz="123645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3790" indent="-309113" algn="l" defTabSz="123645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82016" indent="-309113" algn="l" defTabSz="1236452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00242" indent="-309113" algn="l" defTabSz="123645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8468" indent="-309113" algn="l" defTabSz="123645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36694" indent="-309113" algn="l" defTabSz="123645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54920" indent="-309113" algn="l" defTabSz="123645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8226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6452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4678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2903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1129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9355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7581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45807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213813"/>
            <a:ext cx="3200771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645" tIns="61823" rIns="123645" bIns="61823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5pPr>
      <a:lvl6pPr marL="618226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6pPr>
      <a:lvl7pPr marL="1236452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7pPr>
      <a:lvl8pPr marL="1854678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8pPr>
      <a:lvl9pPr marL="2472903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63669" indent="-463669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4617" indent="-386391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45565" indent="-309113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63790" indent="-309113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82016" indent="-309113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00242" indent="-309113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18468" indent="-309113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636694" indent="-309113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54920" indent="-309113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8226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6452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4678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2903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1129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9355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7581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45807" algn="l" defTabSz="123645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AMA BAJO A LUN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6541"/>
            <a:ext cx="13717588" cy="793470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994698" y="3528764"/>
            <a:ext cx="7272807" cy="786573"/>
          </a:xfrm>
          <a:prstGeom prst="rect">
            <a:avLst/>
          </a:prstGeom>
          <a:noFill/>
        </p:spPr>
        <p:txBody>
          <a:bodyPr wrap="square" lIns="123645" tIns="61823" rIns="123645" bIns="61823" rtlCol="0">
            <a:spAutoFit/>
          </a:bodyPr>
          <a:lstStyle/>
          <a:p>
            <a:r>
              <a:rPr lang="es-AR" sz="4300" dirty="0">
                <a:solidFill>
                  <a:schemeClr val="bg1"/>
                </a:solidFill>
                <a:latin typeface="Lucida Calligraphy" pitchFamily="66" charset="0"/>
              </a:rPr>
              <a:t>La búsqueda del destino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586986" y="4392860"/>
            <a:ext cx="4824536" cy="494185"/>
          </a:xfrm>
          <a:prstGeom prst="rect">
            <a:avLst/>
          </a:prstGeom>
          <a:noFill/>
        </p:spPr>
        <p:txBody>
          <a:bodyPr wrap="square" lIns="123645" tIns="61823" rIns="123645" bIns="61823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Poema de Patricia Elena Vilas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8634" y="6409084"/>
            <a:ext cx="1276870" cy="67033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flipH="1">
            <a:off x="6930802" y="6769124"/>
            <a:ext cx="2376264" cy="494185"/>
          </a:xfrm>
          <a:prstGeom prst="rect">
            <a:avLst/>
          </a:prstGeom>
          <a:noFill/>
        </p:spPr>
        <p:txBody>
          <a:bodyPr wrap="square" lIns="123645" tIns="61823" rIns="123645" bIns="61823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0">
    <p:diamond/>
    <p:sndAc>
      <p:stSnd>
        <p:snd r:embed="rId2" name="01 - solitude                                      Ernesto Cortazar CCmusica8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7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7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CELES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717588" cy="795727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50082" y="3600772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En la espesura de mi alma</a:t>
            </a:r>
          </a:p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quise encontrar el universo,</a:t>
            </a:r>
          </a:p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tan sencillo, enredado, difícil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1899354" y="7345188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AMA SENTADA BALCO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347626" cy="792162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898354" y="4248844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En la espesura de la vida,  teñí de rojo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la sinrazón de mi existencia,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me esfumé por la tangente de la vida,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 y mi mundo desapareció.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54138" y="7057156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MEDITA EN P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9110"/>
            <a:ext cx="13717588" cy="793397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58194" y="1584548"/>
            <a:ext cx="6480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cs typeface="Arial" pitchFamily="34" charset="0"/>
              </a:rPr>
              <a:t>En la espesura del universo,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cs typeface="Arial" pitchFamily="34" charset="0"/>
              </a:rPr>
              <a:t>quise encontrar el enigmático destino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cs typeface="Arial" pitchFamily="34" charset="0"/>
              </a:rPr>
              <a:t> entre las líneas del pensamiento,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cs typeface="Arial" pitchFamily="34" charset="0"/>
              </a:rPr>
              <a:t>que no quise fijar en el horizonte.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323290" y="727318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AMA AMANECER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2741"/>
            <a:ext cx="13717588" cy="7716143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2090" y="216061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>
                <a:latin typeface="Lucida Calligraphy" pitchFamily="66" charset="0"/>
              </a:rPr>
              <a:t>No quisiera perderme en la espesura</a:t>
            </a:r>
          </a:p>
          <a:p>
            <a:r>
              <a:rPr lang="es-AR" sz="2000" dirty="0" smtClean="0">
                <a:latin typeface="Lucida Calligraphy" pitchFamily="66" charset="0"/>
              </a:rPr>
              <a:t>del bosque del olvido,</a:t>
            </a:r>
          </a:p>
          <a:p>
            <a:r>
              <a:rPr lang="es-AR" sz="2000" dirty="0" smtClean="0">
                <a:latin typeface="Lucida Calligraphy" pitchFamily="66" charset="0"/>
              </a:rPr>
              <a:t>donde la memoria se fuga</a:t>
            </a:r>
          </a:p>
          <a:p>
            <a:r>
              <a:rPr lang="es-AR" sz="2000" dirty="0" smtClean="0">
                <a:latin typeface="Lucida Calligraphy" pitchFamily="66" charset="0"/>
              </a:rPr>
              <a:t>por los poros de las estrellas.</a:t>
            </a:r>
            <a:endParaRPr lang="es-AR" sz="2000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94098" y="7345188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AMA BAILA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14014" y="102741"/>
            <a:ext cx="14131602" cy="7716143"/>
          </a:xfrm>
          <a:prstGeom prst="rect">
            <a:avLst/>
          </a:prstGeom>
        </p:spPr>
      </p:pic>
      <p:pic>
        <p:nvPicPr>
          <p:cNvPr id="5" name="4 Imagen" descr="DAMA NOCHE MAR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9716" y="1"/>
            <a:ext cx="14197304" cy="797077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498754" y="2520652"/>
            <a:ext cx="69127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No quisiera perderme en las profundidades</a:t>
            </a:r>
          </a:p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de la negrura de la noche</a:t>
            </a:r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quisiera perderme en la </a:t>
            </a:r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brillantez</a:t>
            </a:r>
            <a:b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de las estrellas y los </a:t>
            </a:r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cometas….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7129164"/>
            <a:ext cx="2538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242170" y="1152499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En la espesura de mi alma</a:t>
            </a:r>
          </a:p>
          <a:p>
            <a:r>
              <a:rPr lang="es-AR" sz="1600" dirty="0" smtClean="0">
                <a:latin typeface="Lucida Calligraphy" pitchFamily="66" charset="0"/>
              </a:rPr>
              <a:t>quise encontrar el universo,</a:t>
            </a:r>
          </a:p>
          <a:p>
            <a:r>
              <a:rPr lang="es-AR" sz="1600" dirty="0" smtClean="0">
                <a:latin typeface="Lucida Calligraphy" pitchFamily="66" charset="0"/>
              </a:rPr>
              <a:t>tan sencillo, enredado, difícil</a:t>
            </a:r>
            <a:r>
              <a:rPr lang="es-AR" sz="1600" dirty="0" smtClean="0"/>
              <a:t>.</a:t>
            </a:r>
            <a:endParaRPr lang="es-AR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242170" y="2016596"/>
            <a:ext cx="6048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En la espesura del universo,</a:t>
            </a:r>
          </a:p>
          <a:p>
            <a:r>
              <a:rPr lang="es-AR" sz="1600" dirty="0" smtClean="0">
                <a:latin typeface="Lucida Calligraphy" pitchFamily="66" charset="0"/>
              </a:rPr>
              <a:t>quise encontrar el enigmático destino</a:t>
            </a:r>
          </a:p>
          <a:p>
            <a:r>
              <a:rPr lang="es-AR" sz="1600" dirty="0" smtClean="0">
                <a:latin typeface="Lucida Calligraphy" pitchFamily="66" charset="0"/>
              </a:rPr>
              <a:t>entre las líneas del pensamiento</a:t>
            </a:r>
          </a:p>
          <a:p>
            <a:r>
              <a:rPr lang="es-AR" sz="1600" dirty="0" smtClean="0">
                <a:latin typeface="Lucida Calligraphy" pitchFamily="66" charset="0"/>
              </a:rPr>
              <a:t>que no quise fijar en el horizonte.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242170" y="3096716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En la espesura de la vida  teñí de rojo</a:t>
            </a:r>
          </a:p>
          <a:p>
            <a:r>
              <a:rPr lang="es-AR" sz="1600" dirty="0" smtClean="0">
                <a:latin typeface="Lucida Calligraphy" pitchFamily="66" charset="0"/>
              </a:rPr>
              <a:t>la sinrazón de mi existencia,</a:t>
            </a:r>
          </a:p>
          <a:p>
            <a:r>
              <a:rPr lang="es-AR" sz="1600" dirty="0" smtClean="0">
                <a:latin typeface="Lucida Calligraphy" pitchFamily="66" charset="0"/>
              </a:rPr>
              <a:t>me esfumé por la tangente de la vida</a:t>
            </a:r>
          </a:p>
          <a:p>
            <a:r>
              <a:rPr lang="es-AR" sz="1600" dirty="0" smtClean="0">
                <a:latin typeface="Lucida Calligraphy" pitchFamily="66" charset="0"/>
              </a:rPr>
              <a:t> y mi mundo desapareció.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42170" y="4248844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No quisiera perderme en la espesura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del bosque del olvido,</a:t>
            </a:r>
          </a:p>
          <a:p>
            <a:r>
              <a:rPr lang="es-AR" sz="1600" dirty="0" smtClean="0">
                <a:latin typeface="Lucida Calligraphy" pitchFamily="66" charset="0"/>
              </a:rPr>
              <a:t>donde la memoria se fuga</a:t>
            </a:r>
          </a:p>
          <a:p>
            <a:r>
              <a:rPr lang="es-AR" sz="1600" dirty="0" smtClean="0">
                <a:latin typeface="Lucida Calligraphy" pitchFamily="66" charset="0"/>
              </a:rPr>
              <a:t>por los poros de las estrellas.</a:t>
            </a:r>
          </a:p>
          <a:p>
            <a:endParaRPr lang="es-AR" sz="1600" dirty="0" smtClean="0">
              <a:latin typeface="Lucida Calligraphy" pitchFamily="66" charset="0"/>
            </a:endParaRPr>
          </a:p>
        </p:txBody>
      </p:sp>
      <p:pic>
        <p:nvPicPr>
          <p:cNvPr id="10" name="9 Imagen" descr="DAMA BARANDA MAR.jpg"/>
          <p:cNvPicPr>
            <a:picLocks noChangeAspect="1"/>
          </p:cNvPicPr>
          <p:nvPr/>
        </p:nvPicPr>
        <p:blipFill>
          <a:blip r:embed="rId3" cstate="print"/>
          <a:srcRect r="19195"/>
          <a:stretch>
            <a:fillRect/>
          </a:stretch>
        </p:blipFill>
        <p:spPr>
          <a:xfrm flipH="1">
            <a:off x="6858794" y="1440532"/>
            <a:ext cx="6274992" cy="5195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1386186" y="432420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La búsqueda del destino</a:t>
            </a:r>
            <a:endParaRPr lang="es-AR" dirty="0"/>
          </a:p>
        </p:txBody>
      </p:sp>
      <p:sp>
        <p:nvSpPr>
          <p:cNvPr id="13" name="12 CuadroTexto"/>
          <p:cNvSpPr txBox="1"/>
          <p:nvPr/>
        </p:nvSpPr>
        <p:spPr>
          <a:xfrm>
            <a:off x="1242170" y="5400972"/>
            <a:ext cx="453650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No quisiera perderme en las profundidades</a:t>
            </a:r>
          </a:p>
          <a:p>
            <a:r>
              <a:rPr lang="es-AR" sz="1600" dirty="0" smtClean="0">
                <a:latin typeface="Lucida Calligraphy" pitchFamily="66" charset="0"/>
              </a:rPr>
              <a:t>de la negrura de la noche,</a:t>
            </a:r>
          </a:p>
          <a:p>
            <a:r>
              <a:rPr lang="es-AR" sz="1600" dirty="0" smtClean="0">
                <a:latin typeface="Lucida Calligraphy" pitchFamily="66" charset="0"/>
              </a:rPr>
              <a:t>quisiera perderme en la brillantez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de las estrellas y los cometas.</a:t>
            </a:r>
          </a:p>
          <a:p>
            <a:endParaRPr lang="es-AR" dirty="0"/>
          </a:p>
        </p:txBody>
      </p:sp>
      <p:sp>
        <p:nvSpPr>
          <p:cNvPr id="14" name="13 CuadroTexto"/>
          <p:cNvSpPr txBox="1"/>
          <p:nvPr/>
        </p:nvSpPr>
        <p:spPr>
          <a:xfrm>
            <a:off x="4266506" y="7057156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Patricia Elena Vilas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IBRO Y RO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314" y="1224508"/>
            <a:ext cx="9177824" cy="51701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2750"/>
          <a:stretch>
            <a:fillRect/>
          </a:stretch>
        </p:blipFill>
        <p:spPr>
          <a:xfrm>
            <a:off x="1314178" y="5472980"/>
            <a:ext cx="1353312" cy="1872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3258394" y="691314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59194" y="720117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8" name="7 CuadroTexto"/>
          <p:cNvSpPr txBox="1"/>
          <p:nvPr/>
        </p:nvSpPr>
        <p:spPr>
          <a:xfrm>
            <a:off x="10891242" y="7057156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Pps</a:t>
            </a:r>
            <a:r>
              <a:rPr lang="es-AR" sz="1600" dirty="0" smtClean="0"/>
              <a:t> sin fines de lucro</a:t>
            </a:r>
            <a:endParaRPr lang="es-AR" sz="1600" dirty="0"/>
          </a:p>
        </p:txBody>
      </p:sp>
    </p:spTree>
  </p:cSld>
  <p:clrMapOvr>
    <a:masterClrMapping/>
  </p:clrMapOvr>
  <p:transition spd="slow" advClick="0" advTm="2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371758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3622" tIns="61812" rIns="123622" bIns="61812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371758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3622" tIns="61812" rIns="123622" bIns="61812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2144" y="0"/>
            <a:ext cx="731604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3717588" cy="3187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622" tIns="61812" rIns="123622" bIns="6181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1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9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700" y="5457121"/>
            <a:ext cx="4000963" cy="21561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3622" tIns="61812" rIns="123622" bIns="6181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9179" y="4840993"/>
            <a:ext cx="3543710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58601" y="5633155"/>
            <a:ext cx="182901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00193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00193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00193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00193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213</Words>
  <Application>Microsoft Office PowerPoint</Application>
  <PresentationFormat>Personalizado</PresentationFormat>
  <Paragraphs>51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30</cp:revision>
  <dcterms:created xsi:type="dcterms:W3CDTF">2016-07-22T17:06:41Z</dcterms:created>
  <dcterms:modified xsi:type="dcterms:W3CDTF">2016-08-04T13:22:35Z</dcterms:modified>
</cp:coreProperties>
</file>