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88" r:id="rId3"/>
    <p:sldId id="290" r:id="rId4"/>
    <p:sldId id="289" r:id="rId5"/>
    <p:sldId id="281" r:id="rId6"/>
    <p:sldId id="285" r:id="rId7"/>
    <p:sldId id="284" r:id="rId8"/>
    <p:sldId id="323" r:id="rId9"/>
    <p:sldId id="294" r:id="rId10"/>
    <p:sldId id="296" r:id="rId11"/>
    <p:sldId id="297" r:id="rId12"/>
    <p:sldId id="280" r:id="rId13"/>
    <p:sldId id="279" r:id="rId14"/>
    <p:sldId id="298" r:id="rId15"/>
    <p:sldId id="277" r:id="rId16"/>
    <p:sldId id="261" r:id="rId17"/>
    <p:sldId id="276" r:id="rId18"/>
    <p:sldId id="293" r:id="rId19"/>
    <p:sldId id="274" r:id="rId20"/>
    <p:sldId id="275" r:id="rId21"/>
    <p:sldId id="273" r:id="rId22"/>
    <p:sldId id="271" r:id="rId23"/>
    <p:sldId id="304" r:id="rId24"/>
    <p:sldId id="269" r:id="rId25"/>
    <p:sldId id="292" r:id="rId26"/>
    <p:sldId id="270" r:id="rId27"/>
    <p:sldId id="268" r:id="rId28"/>
    <p:sldId id="265" r:id="rId29"/>
    <p:sldId id="264" r:id="rId30"/>
    <p:sldId id="258" r:id="rId31"/>
    <p:sldId id="316" r:id="rId32"/>
    <p:sldId id="322" r:id="rId33"/>
    <p:sldId id="321" r:id="rId34"/>
    <p:sldId id="320" r:id="rId35"/>
    <p:sldId id="319" r:id="rId36"/>
    <p:sldId id="317" r:id="rId37"/>
    <p:sldId id="325" r:id="rId38"/>
    <p:sldId id="324" r:id="rId39"/>
    <p:sldId id="326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KHTlyH3S3qxSl/l76kjhA" hashData="7KHy2M9qK7P093Gyxs3nOh6y5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FF"/>
    <a:srgbClr val="336600"/>
    <a:srgbClr val="00009E"/>
    <a:srgbClr val="993366"/>
    <a:srgbClr val="993300"/>
    <a:srgbClr val="A400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022" autoAdjust="0"/>
    <p:restoredTop sz="90388" autoAdjust="0"/>
  </p:normalViewPr>
  <p:slideViewPr>
    <p:cSldViewPr>
      <p:cViewPr>
        <p:scale>
          <a:sx n="60" d="100"/>
          <a:sy n="60" d="100"/>
        </p:scale>
        <p:origin x="-258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94896F-F11F-4F42-B0F7-A34EC55BE57A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ED854-B8AF-49C4-A334-C132A73CD8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ED854-B8AF-49C4-A334-C132A73CD83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ED854-B8AF-49C4-A334-C132A73CD838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ED854-B8AF-49C4-A334-C132A73CD838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ED854-B8AF-49C4-A334-C132A73CD838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ED854-B8AF-49C4-A334-C132A73CD838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ED854-B8AF-49C4-A334-C132A73CD838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ED854-B8AF-49C4-A334-C132A73CD838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ED854-B8AF-49C4-A334-C132A73CD838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76B1C8-EDD8-4FAE-A89A-E1AE756DD90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212B7-66DF-4438-BCA2-B97E7AEA03A0}" type="datetimeFigureOut">
              <a:rPr lang="es-ES" smtClean="0"/>
              <a:pPr/>
              <a:t>26/05/2012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9F95C-8CD8-4BF7-82C4-B52268A976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94AA84-F8B9-499E-9504-5D1EEA2992E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lespowerpoints.com/" TargetMode="Externa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hyperlink" Target="http://milespowerpoints.ourtoolbar.com/" TargetMode="External"/><Relationship Id="rId4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024x768_la_torre_eiffel.jpg"/>
          <p:cNvPicPr>
            <a:picLocks noChangeAspect="1"/>
          </p:cNvPicPr>
          <p:nvPr/>
        </p:nvPicPr>
        <p:blipFill>
          <a:blip r:embed="rId4">
            <a:lum contrast="30000"/>
          </a:blip>
          <a:stretch>
            <a:fillRect/>
          </a:stretch>
        </p:blipFill>
        <p:spPr>
          <a:xfrm>
            <a:off x="15240" y="-4572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1024x768_la_torre_eiffel.jpg"/>
          <p:cNvPicPr>
            <a:picLocks noChangeAspect="1"/>
          </p:cNvPicPr>
          <p:nvPr/>
        </p:nvPicPr>
        <p:blipFill>
          <a:blip r:embed="rId4">
            <a:lum contrast="30000"/>
          </a:blip>
          <a:srcRect l="39740" r="37150" b="26180"/>
          <a:stretch>
            <a:fillRect/>
          </a:stretch>
        </p:blipFill>
        <p:spPr>
          <a:xfrm>
            <a:off x="0" y="0"/>
            <a:ext cx="2301240" cy="6858000"/>
          </a:xfrm>
          <a:prstGeom prst="triangle">
            <a:avLst/>
          </a:prstGeom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1024x768_la_torre_eiffel.jpg"/>
          <p:cNvPicPr>
            <a:picLocks noChangeAspect="1"/>
          </p:cNvPicPr>
          <p:nvPr/>
        </p:nvPicPr>
        <p:blipFill>
          <a:blip r:embed="rId4">
            <a:lum contrast="30000"/>
          </a:blip>
          <a:srcRect l="39740" r="37150" b="26180"/>
          <a:stretch>
            <a:fillRect/>
          </a:stretch>
        </p:blipFill>
        <p:spPr>
          <a:xfrm>
            <a:off x="2285984" y="-30480"/>
            <a:ext cx="2286016" cy="6888480"/>
          </a:xfrm>
          <a:prstGeom prst="triangle">
            <a:avLst/>
          </a:prstGeom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1024x768_la_torre_eiffel.jpg"/>
          <p:cNvPicPr>
            <a:picLocks noChangeAspect="1"/>
          </p:cNvPicPr>
          <p:nvPr/>
        </p:nvPicPr>
        <p:blipFill>
          <a:blip r:embed="rId4">
            <a:lum contrast="30000"/>
          </a:blip>
          <a:srcRect l="39740" r="37150" b="26180"/>
          <a:stretch>
            <a:fillRect/>
          </a:stretch>
        </p:blipFill>
        <p:spPr>
          <a:xfrm>
            <a:off x="4786314" y="-224855"/>
            <a:ext cx="2333854" cy="7082855"/>
          </a:xfrm>
          <a:prstGeom prst="triangle">
            <a:avLst/>
          </a:prstGeom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1024x768_la_torre_eiffel.jpg"/>
          <p:cNvPicPr>
            <a:picLocks noChangeAspect="1"/>
          </p:cNvPicPr>
          <p:nvPr/>
        </p:nvPicPr>
        <p:blipFill>
          <a:blip r:embed="rId4">
            <a:lum contrast="30000"/>
          </a:blip>
          <a:srcRect l="39740" r="37150" b="26180"/>
          <a:stretch>
            <a:fillRect/>
          </a:stretch>
        </p:blipFill>
        <p:spPr>
          <a:xfrm>
            <a:off x="7152747" y="-45720"/>
            <a:ext cx="1991253" cy="6903720"/>
          </a:xfrm>
          <a:prstGeom prst="triangle">
            <a:avLst/>
          </a:prstGeom>
          <a:ln>
            <a:solidFill>
              <a:schemeClr val="bg1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0" name="9 CuadroTexto"/>
          <p:cNvSpPr txBox="1"/>
          <p:nvPr/>
        </p:nvSpPr>
        <p:spPr>
          <a:xfrm>
            <a:off x="285720" y="357166"/>
            <a:ext cx="4003019" cy="255454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80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La  </a:t>
            </a:r>
          </a:p>
          <a:p>
            <a:r>
              <a:rPr lang="es-ES" sz="80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    Bohemia</a:t>
            </a:r>
            <a:endParaRPr lang="es-ES" sz="8000" b="1" dirty="0">
              <a:ln>
                <a:solidFill>
                  <a:schemeClr val="tx1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4763159" y="6196358"/>
            <a:ext cx="4063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Versión  en español y en francés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>
    <p:sndAc>
      <p:stSnd>
        <p:snd r:embed="rId3" name="charles aznavour - la bohem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68 -0.01551 C -0.00764 0.02986 0.00226 0.07107 0.01927 0.09792 C 0.01927 0.09908 0.04635 0.13519 0.04635 0.1338 C 0.06128 0.15394 0.07031 0.18172 0.07031 0.21111 C 0.07031 0.26991 0.03524 0.31644 -0.00868 0.31783 C -0.05261 0.31644 -0.08767 0.26991 -0.08767 0.21111 C -0.08767 0.18172 -0.07865 0.15394 -0.06372 0.1338 C -0.06372 0.13519 -0.03663 0.09908 -0.03663 0.09792 C -0.01962 0.07107 -0.00972 0.02986 -0.00868 -0.01551 Z " pathEditMode="relative" rAng="0" ptsTypes="fffffffff">
                                      <p:cBhvr>
                                        <p:cTn id="6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58 -0.02592 C -0.01354 0.01945 -0.00364 0.06065 0.01337 0.0875 C 0.01337 0.08866 0.04045 0.12477 0.04045 0.12338 C 0.05538 0.14352 0.06441 0.1713 0.06441 0.2007 C 0.06441 0.25949 0.02934 0.30602 -0.01458 0.30741 C -0.05851 0.30602 -0.09357 0.25949 -0.09357 0.2007 C -0.09357 0.1713 -0.08455 0.14352 -0.06962 0.12338 C -0.06962 0.12477 -0.04253 0.08866 -0.04253 0.0875 C -0.02552 0.06065 -0.01562 0.01945 -0.01458 -0.02592 Z " pathEditMode="relative" rAng="0" ptsTypes="fffffffff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0.01574 C -0.01146 0.06111 -0.00156 0.10231 0.01545 0.12916 C 0.01545 0.13032 0.04254 0.16643 0.04254 0.16504 C 0.05747 0.18518 0.06649 0.21296 0.06649 0.24236 C 0.06649 0.30115 0.03143 0.34768 -0.0125 0.34907 C -0.05642 0.34768 -0.09149 0.30115 -0.09149 0.24236 C -0.09149 0.21296 -0.08246 0.18518 -0.06753 0.16504 C -0.06753 0.16643 -0.04045 0.13032 -0.04045 0.12916 C -0.02344 0.10231 -0.01354 0.06111 -0.0125 0.01574 Z " pathEditMode="relative" rAng="0" ptsTypes="fffffffff">
                                      <p:cBhvr>
                                        <p:cTn id="10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785850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cetacirn17718209_1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 flipH="1" flipV="1">
            <a:off x="9642184" y="7346730"/>
            <a:ext cx="83303" cy="63063"/>
          </a:xfrm>
          <a:prstGeom prst="rect">
            <a:avLst/>
          </a:prstGeom>
        </p:spPr>
      </p:pic>
      <p:pic>
        <p:nvPicPr>
          <p:cNvPr id="5" name="4 Imagen" descr="Image French Cancan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0" y="-15766"/>
            <a:ext cx="9144002" cy="68737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 French Cancan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rcRect l="39257" t="4816" r="25916" b="-1147"/>
          <a:stretch>
            <a:fillRect/>
          </a:stretch>
        </p:blipFill>
        <p:spPr>
          <a:xfrm>
            <a:off x="1" y="-63062"/>
            <a:ext cx="3000364" cy="6921062"/>
          </a:xfrm>
          <a:prstGeom prst="diamond">
            <a:avLst/>
          </a:prstGeom>
          <a:effectLst>
            <a:glow rad="228600">
              <a:srgbClr val="0000FF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 French Cancan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rcRect l="39257" t="4816" r="25916" b="-1147"/>
          <a:stretch>
            <a:fillRect/>
          </a:stretch>
        </p:blipFill>
        <p:spPr>
          <a:xfrm>
            <a:off x="3071801" y="-63062"/>
            <a:ext cx="2857521" cy="6921062"/>
          </a:xfrm>
          <a:prstGeom prst="diamond">
            <a:avLst/>
          </a:prstGeom>
          <a:ln>
            <a:solidFill>
              <a:srgbClr val="FF0000"/>
            </a:solidFill>
          </a:ln>
          <a:effectLst>
            <a:glow rad="228600">
              <a:schemeClr val="tx1"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 French Cancan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rcRect l="39257" t="4816" r="25916" b="-1147"/>
          <a:stretch>
            <a:fillRect/>
          </a:stretch>
        </p:blipFill>
        <p:spPr>
          <a:xfrm>
            <a:off x="6045082" y="0"/>
            <a:ext cx="3098918" cy="6921062"/>
          </a:xfrm>
          <a:prstGeom prst="diamond">
            <a:avLst/>
          </a:prstGeom>
          <a:effectLst>
            <a:glow rad="228600">
              <a:srgbClr val="FF0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  <a:gradFill flip="none" rotWithShape="1">
            <a:gsLst>
              <a:gs pos="0">
                <a:srgbClr val="99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1"/>
            <a:tileRect/>
          </a:gradFill>
          <a:ln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5679_1658519273202_1543756494_31569538_3485503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3" y="0"/>
            <a:ext cx="9532753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una"/>
          <p:cNvSpPr/>
          <p:nvPr/>
        </p:nvSpPr>
        <p:spPr>
          <a:xfrm rot="19453318">
            <a:off x="95567" y="837448"/>
            <a:ext cx="4988863" cy="6580556"/>
          </a:xfrm>
          <a:prstGeom prst="moon">
            <a:avLst>
              <a:gd name="adj" fmla="val 38803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55679_1658519273202_1543756494_31569538_3485503_n.jpg"/>
          <p:cNvPicPr>
            <a:picLocks noChangeAspect="1"/>
          </p:cNvPicPr>
          <p:nvPr/>
        </p:nvPicPr>
        <p:blipFill>
          <a:blip r:embed="rId3"/>
          <a:srcRect l="12002" t="49929" r="37660" b="4261"/>
          <a:stretch>
            <a:fillRect/>
          </a:stretch>
        </p:blipFill>
        <p:spPr>
          <a:xfrm>
            <a:off x="0" y="0"/>
            <a:ext cx="4643470" cy="5220929"/>
          </a:xfrm>
          <a:prstGeom prst="moon">
            <a:avLst>
              <a:gd name="adj" fmla="val 39519"/>
            </a:avLst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155679_1658519273202_1543756494_31569538_3485503_n.jpg"/>
          <p:cNvPicPr>
            <a:picLocks noChangeAspect="1"/>
          </p:cNvPicPr>
          <p:nvPr/>
        </p:nvPicPr>
        <p:blipFill>
          <a:blip r:embed="rId3"/>
          <a:srcRect l="12002" t="49929" r="37660" b="4261"/>
          <a:stretch>
            <a:fillRect/>
          </a:stretch>
        </p:blipFill>
        <p:spPr>
          <a:xfrm>
            <a:off x="1571604" y="0"/>
            <a:ext cx="4643470" cy="5220929"/>
          </a:xfrm>
          <a:prstGeom prst="moon">
            <a:avLst>
              <a:gd name="adj" fmla="val 39519"/>
            </a:avLst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155679_1658519273202_1543756494_31569538_3485503_n.jpg"/>
          <p:cNvPicPr>
            <a:picLocks noChangeAspect="1"/>
          </p:cNvPicPr>
          <p:nvPr/>
        </p:nvPicPr>
        <p:blipFill>
          <a:blip r:embed="rId3"/>
          <a:srcRect l="12002" t="49929" r="37660" b="4261"/>
          <a:stretch>
            <a:fillRect/>
          </a:stretch>
        </p:blipFill>
        <p:spPr>
          <a:xfrm>
            <a:off x="3357554" y="0"/>
            <a:ext cx="4643470" cy="5220929"/>
          </a:xfrm>
          <a:prstGeom prst="moon">
            <a:avLst>
              <a:gd name="adj" fmla="val 39519"/>
            </a:avLst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155679_1658519273202_1543756494_31569538_3485503_n.jpg"/>
          <p:cNvPicPr>
            <a:picLocks noChangeAspect="1"/>
          </p:cNvPicPr>
          <p:nvPr/>
        </p:nvPicPr>
        <p:blipFill>
          <a:blip r:embed="rId4" cstate="print"/>
          <a:srcRect l="12002" t="49929" r="37660" b="4261"/>
          <a:stretch>
            <a:fillRect/>
          </a:stretch>
        </p:blipFill>
        <p:spPr>
          <a:xfrm flipH="1" flipV="1">
            <a:off x="-1152928" y="6858000"/>
            <a:ext cx="81326" cy="91440"/>
          </a:xfrm>
          <a:prstGeom prst="moon">
            <a:avLst>
              <a:gd name="adj" fmla="val 31261"/>
            </a:avLst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155679_1658519273202_1543756494_31569538_3485503_n.jpg"/>
          <p:cNvPicPr>
            <a:picLocks noChangeAspect="1"/>
          </p:cNvPicPr>
          <p:nvPr/>
        </p:nvPicPr>
        <p:blipFill>
          <a:blip r:embed="rId3"/>
          <a:srcRect l="12002" t="49929" r="37660" b="4261"/>
          <a:stretch>
            <a:fillRect/>
          </a:stretch>
        </p:blipFill>
        <p:spPr>
          <a:xfrm>
            <a:off x="5214942" y="0"/>
            <a:ext cx="3929058" cy="5220929"/>
          </a:xfrm>
          <a:prstGeom prst="moon">
            <a:avLst>
              <a:gd name="adj" fmla="val 39519"/>
            </a:avLst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29 0.12133  L 0.125 0.12133  L 0.048 0.196  L 0.077 0.31733  L 0 0.24267  L -0.077 0.31733  L -0.048 0.196  L -0.125 0.12133  L -0.029 0.12133  L 0 0  Z" pathEditMode="relative" ptsTypes="">
                                      <p:cBhvr>
                                        <p:cTn id="6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29 0.12133  L 0.125 0.12133  L 0.048 0.196  L 0.077 0.31733  L 0 0.24267  L -0.077 0.31733  L -0.048 0.196  L -0.125 0.12133  L -0.029 0.12133  L 0 0  Z" pathEditMode="relative" ptsTypes="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29 0.12133  L 0.125 0.12133  L 0.048 0.196  L 0.077 0.31733  L 0 0.24267  L -0.077 0.31733  L -0.048 0.196  L -0.125 0.12133  L -0.029 0.12133  L 0 0  Z" pathEditMode="relative" ptsTypes="">
                                      <p:cBhvr>
                                        <p:cTn id="10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29 0.12133  L 0.125 0.12133  L 0.048 0.196  L 0.077 0.31733  L 0 0.24267  L -0.077 0.31733  L -0.048 0.196  L -0.125 0.12133  L -0.029 0.12133  L 0 0  Z" pathEditMode="relative" ptsTypes="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>
            <a:lum contrast="20000"/>
          </a:blip>
          <a:srcRect r="885" b="1720"/>
          <a:stretch>
            <a:fillRect/>
          </a:stretch>
        </p:blipFill>
        <p:spPr>
          <a:xfrm>
            <a:off x="0" y="0"/>
            <a:ext cx="91760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714348" cy="45719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29096" y="241483"/>
            <a:ext cx="1536120" cy="1500198"/>
          </a:xfrm>
          <a:prstGeom prst="donut">
            <a:avLst>
              <a:gd name="adj" fmla="val 15373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677938" y="1884557"/>
            <a:ext cx="1549067" cy="1485904"/>
          </a:xfrm>
          <a:prstGeom prst="donut">
            <a:avLst>
              <a:gd name="adj" fmla="val 15373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42910" y="3429000"/>
            <a:ext cx="1536120" cy="1500198"/>
          </a:xfrm>
          <a:prstGeom prst="donut">
            <a:avLst>
              <a:gd name="adj" fmla="val 15373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96361" y="5044410"/>
            <a:ext cx="1549067" cy="1485904"/>
          </a:xfrm>
          <a:prstGeom prst="donut">
            <a:avLst>
              <a:gd name="adj" fmla="val 15373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857488" y="285728"/>
            <a:ext cx="1549067" cy="1485904"/>
          </a:xfrm>
          <a:prstGeom prst="donut">
            <a:avLst>
              <a:gd name="adj" fmla="val 15373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1857364"/>
            <a:ext cx="1536120" cy="1500198"/>
          </a:xfrm>
          <a:prstGeom prst="donut">
            <a:avLst>
              <a:gd name="adj" fmla="val 15373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714612" y="3429000"/>
            <a:ext cx="1549067" cy="1485904"/>
          </a:xfrm>
          <a:prstGeom prst="donut">
            <a:avLst>
              <a:gd name="adj" fmla="val 15373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38859" y="5011993"/>
            <a:ext cx="1536120" cy="1500198"/>
          </a:xfrm>
          <a:prstGeom prst="donut">
            <a:avLst>
              <a:gd name="adj" fmla="val 15373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86314" y="285728"/>
            <a:ext cx="1536120" cy="1500198"/>
          </a:xfrm>
          <a:prstGeom prst="donut">
            <a:avLst>
              <a:gd name="adj" fmla="val 15373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786314" y="1857364"/>
            <a:ext cx="1549067" cy="1485904"/>
          </a:xfrm>
          <a:prstGeom prst="donut">
            <a:avLst>
              <a:gd name="adj" fmla="val 15373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744402" y="3444240"/>
            <a:ext cx="1536120" cy="1500198"/>
          </a:xfrm>
          <a:prstGeom prst="donut">
            <a:avLst>
              <a:gd name="adj" fmla="val 15373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857752" y="5072074"/>
            <a:ext cx="1549067" cy="1485904"/>
          </a:xfrm>
          <a:prstGeom prst="donut">
            <a:avLst>
              <a:gd name="adj" fmla="val 16023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000892" y="285728"/>
            <a:ext cx="1549067" cy="1485904"/>
          </a:xfrm>
          <a:prstGeom prst="donut">
            <a:avLst>
              <a:gd name="adj" fmla="val 15373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7000892" y="1857364"/>
            <a:ext cx="1536120" cy="1500198"/>
          </a:xfrm>
          <a:prstGeom prst="donut">
            <a:avLst>
              <a:gd name="adj" fmla="val 15373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929454" y="3429000"/>
            <a:ext cx="1549067" cy="1485904"/>
          </a:xfrm>
          <a:prstGeom prst="donut">
            <a:avLst>
              <a:gd name="adj" fmla="val 15373"/>
            </a:avLst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6858016" y="5072074"/>
            <a:ext cx="1536120" cy="1500198"/>
          </a:xfrm>
          <a:prstGeom prst="donut">
            <a:avLst>
              <a:gd name="adj" fmla="val 15373"/>
            </a:avLst>
          </a:prstGeom>
          <a:solidFill>
            <a:srgbClr val="C00000"/>
          </a:solidFill>
          <a:ln>
            <a:solidFill>
              <a:srgbClr val="C00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4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18" dur="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2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22" dur="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26" dur="5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28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32" dur="5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91 -0.04533  L 0.125 -0.16667  L 0.158 -0.04533  L 0.249 0  L 0.158 0.04533  L 0.125 0.16667  L 0.091 0.04533  L 0 0  Z" pathEditMode="relative" ptsTypes="">
                                      <p:cBhvr>
                                        <p:cTn id="3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9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9042" y="0"/>
            <a:ext cx="9134958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843786" y="551341"/>
            <a:ext cx="1769806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823782" y="1883874"/>
            <a:ext cx="1769806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878785" y="2864526"/>
            <a:ext cx="1679959" cy="1572628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823782" y="4241326"/>
            <a:ext cx="1769806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3895616" y="740867"/>
            <a:ext cx="1769806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3967053" y="1955314"/>
            <a:ext cx="1769806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3950620" y="3150279"/>
            <a:ext cx="1679959" cy="1572628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3895616" y="4312768"/>
            <a:ext cx="1769806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6685492" y="4232697"/>
            <a:ext cx="1746375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6538823" y="597989"/>
            <a:ext cx="1769806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6655983" y="2028392"/>
            <a:ext cx="1679959" cy="1547428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3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rcRect l="26536" t="75842" r="54090"/>
          <a:stretch>
            <a:fillRect/>
          </a:stretch>
        </p:blipFill>
        <p:spPr>
          <a:xfrm rot="2846876">
            <a:off x="6538823" y="2955443"/>
            <a:ext cx="1769806" cy="1656735"/>
          </a:xfrm>
          <a:prstGeom prst="frame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7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58339" r="5947"/>
          <a:stretch>
            <a:fillRect/>
          </a:stretch>
        </p:blipFill>
        <p:spPr>
          <a:xfrm>
            <a:off x="0" y="0"/>
            <a:ext cx="3263462" cy="6858000"/>
          </a:xfrm>
          <a:prstGeom prst="flowChartInputOutput">
            <a:avLst/>
          </a:prstGeom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</a:blip>
          <a:srcRect l="58339" r="5947"/>
          <a:stretch>
            <a:fillRect/>
          </a:stretch>
        </p:blipFill>
        <p:spPr>
          <a:xfrm>
            <a:off x="2786050" y="0"/>
            <a:ext cx="3263462" cy="6858000"/>
          </a:xfrm>
          <a:prstGeom prst="flowChartInputOutput">
            <a:avLst/>
          </a:prstGeom>
          <a:ln>
            <a:solidFill>
              <a:schemeClr val="tx1"/>
            </a:solidFill>
          </a:ln>
          <a:effectLst>
            <a:glow rad="101600">
              <a:schemeClr val="tx1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4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bright="10000" contrast="40000"/>
          </a:blip>
          <a:srcRect l="58339" r="5947"/>
          <a:stretch>
            <a:fillRect/>
          </a:stretch>
        </p:blipFill>
        <p:spPr>
          <a:xfrm>
            <a:off x="5880538" y="0"/>
            <a:ext cx="3263462" cy="6858000"/>
          </a:xfrm>
          <a:prstGeom prst="flowChartInputOutput">
            <a:avLst/>
          </a:prstGeom>
          <a:ln>
            <a:solidFill>
              <a:schemeClr val="bg2">
                <a:lumMod val="75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reet concert germain paris HR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-7926"/>
            <a:ext cx="9144000" cy="686592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street concert germain paris HR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xit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tmartre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Montmartre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1" y="-1"/>
            <a:ext cx="9017875" cy="67634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Montmartre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34257" y="173420"/>
            <a:ext cx="8643641" cy="639885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Montmartre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28596" y="314613"/>
            <a:ext cx="8355581" cy="61334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tmartre (Paris) 8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15844" y="-24714"/>
            <a:ext cx="9128156" cy="68827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  <a:lum contrast="30000"/>
          </a:blip>
          <a:srcRect l="36155" r="27057" b="54112"/>
          <a:stretch>
            <a:fillRect/>
          </a:stretch>
        </p:blipFill>
        <p:spPr>
          <a:xfrm>
            <a:off x="0" y="0"/>
            <a:ext cx="2928926" cy="2270234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6" name="5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contrast="30000"/>
          </a:blip>
          <a:srcRect l="36155" r="27057" b="54112"/>
          <a:stretch>
            <a:fillRect/>
          </a:stretch>
        </p:blipFill>
        <p:spPr>
          <a:xfrm>
            <a:off x="2857488" y="0"/>
            <a:ext cx="3214710" cy="2222938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7" name="6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contrast="30000"/>
          </a:blip>
          <a:srcRect l="36155" r="27057" b="54112"/>
          <a:stretch>
            <a:fillRect/>
          </a:stretch>
        </p:blipFill>
        <p:spPr>
          <a:xfrm>
            <a:off x="6101255" y="0"/>
            <a:ext cx="3042745" cy="2214554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8" name="7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36155" r="27057" b="54112"/>
          <a:stretch>
            <a:fillRect/>
          </a:stretch>
        </p:blipFill>
        <p:spPr>
          <a:xfrm>
            <a:off x="0" y="2214554"/>
            <a:ext cx="2932386" cy="2317538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9" name="8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36155" r="27057" b="54112"/>
          <a:stretch>
            <a:fillRect/>
          </a:stretch>
        </p:blipFill>
        <p:spPr>
          <a:xfrm>
            <a:off x="0" y="4540462"/>
            <a:ext cx="2928926" cy="2317538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0" name="9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rcRect l="36155" r="27057" b="54112"/>
          <a:stretch>
            <a:fillRect/>
          </a:stretch>
        </p:blipFill>
        <p:spPr>
          <a:xfrm>
            <a:off x="2928926" y="2238703"/>
            <a:ext cx="3214710" cy="2364827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1" name="10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  <a:lum contrast="20000"/>
          </a:blip>
          <a:srcRect l="36155" r="27057" b="54112"/>
          <a:stretch>
            <a:fillRect/>
          </a:stretch>
        </p:blipFill>
        <p:spPr>
          <a:xfrm>
            <a:off x="2928926" y="4540462"/>
            <a:ext cx="3214710" cy="2317538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2" name="11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36155" r="27057" b="54112"/>
          <a:stretch>
            <a:fillRect/>
          </a:stretch>
        </p:blipFill>
        <p:spPr>
          <a:xfrm>
            <a:off x="6143637" y="2143116"/>
            <a:ext cx="3000363" cy="2357454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3" name="12 Imagen" descr="Montmartre (Paris) 8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92D050">
                <a:tint val="45000"/>
                <a:satMod val="400000"/>
              </a:srgbClr>
            </a:duotone>
          </a:blip>
          <a:srcRect l="36155" r="27057" b="54112"/>
          <a:stretch>
            <a:fillRect/>
          </a:stretch>
        </p:blipFill>
        <p:spPr>
          <a:xfrm>
            <a:off x="6143636" y="4540462"/>
            <a:ext cx="3000364" cy="2317538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lin-Roug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oulin-Rouge.jpg"/>
          <p:cNvPicPr>
            <a:picLocks noChangeAspect="1"/>
          </p:cNvPicPr>
          <p:nvPr/>
        </p:nvPicPr>
        <p:blipFill>
          <a:blip r:embed="rId2">
            <a:lum contrast="20000"/>
          </a:blip>
          <a:srcRect l="17877" t="8520" r="34331" b="37312"/>
          <a:stretch>
            <a:fillRect/>
          </a:stretch>
        </p:blipFill>
        <p:spPr>
          <a:xfrm>
            <a:off x="1571604" y="214290"/>
            <a:ext cx="6246992" cy="6072230"/>
          </a:xfrm>
          <a:prstGeom prst="ellipse">
            <a:avLst/>
          </a:prstGeom>
          <a:ln w="190500" cap="rnd">
            <a:solidFill>
              <a:srgbClr val="A4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000000"/>
            </a:extrusionClr>
          </a:sp3d>
        </p:spPr>
      </p:pic>
      <p:pic>
        <p:nvPicPr>
          <p:cNvPr id="6" name="5 Imagen" descr="Moulin-Rouge.jpg"/>
          <p:cNvPicPr>
            <a:picLocks noChangeAspect="1"/>
          </p:cNvPicPr>
          <p:nvPr/>
        </p:nvPicPr>
        <p:blipFill>
          <a:blip r:embed="rId2">
            <a:lum contrast="20000"/>
          </a:blip>
          <a:srcRect l="17877" t="8520" r="34331" b="37312"/>
          <a:stretch>
            <a:fillRect/>
          </a:stretch>
        </p:blipFill>
        <p:spPr>
          <a:xfrm>
            <a:off x="2143108" y="714356"/>
            <a:ext cx="5243562" cy="5096871"/>
          </a:xfrm>
          <a:prstGeom prst="ellipse">
            <a:avLst/>
          </a:prstGeom>
          <a:ln w="190500" cap="rnd">
            <a:solidFill>
              <a:srgbClr val="A4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000000"/>
            </a:extrusionClr>
          </a:sp3d>
        </p:spPr>
      </p:pic>
      <p:pic>
        <p:nvPicPr>
          <p:cNvPr id="7" name="6 Imagen" descr="Moulin-Rouge.jpg"/>
          <p:cNvPicPr>
            <a:picLocks noChangeAspect="1"/>
          </p:cNvPicPr>
          <p:nvPr/>
        </p:nvPicPr>
        <p:blipFill>
          <a:blip r:embed="rId2">
            <a:lum contrast="20000"/>
          </a:blip>
          <a:srcRect l="17877" t="8520" r="34331" b="37312"/>
          <a:stretch>
            <a:fillRect/>
          </a:stretch>
        </p:blipFill>
        <p:spPr>
          <a:xfrm>
            <a:off x="2714612" y="1285860"/>
            <a:ext cx="4196780" cy="4079373"/>
          </a:xfrm>
          <a:prstGeom prst="ellipse">
            <a:avLst/>
          </a:prstGeom>
          <a:ln w="190500" cap="rnd">
            <a:solidFill>
              <a:srgbClr val="A4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000000"/>
            </a:extrusionClr>
          </a:sp3d>
        </p:spPr>
      </p:pic>
      <p:pic>
        <p:nvPicPr>
          <p:cNvPr id="8" name="7 Imagen" descr="Moulin-Rouge.jpg"/>
          <p:cNvPicPr>
            <a:picLocks noChangeAspect="1"/>
          </p:cNvPicPr>
          <p:nvPr/>
        </p:nvPicPr>
        <p:blipFill>
          <a:blip r:embed="rId2">
            <a:lum contrast="20000"/>
          </a:blip>
          <a:srcRect l="17877" t="8520" r="34331" b="37312"/>
          <a:stretch>
            <a:fillRect/>
          </a:stretch>
        </p:blipFill>
        <p:spPr>
          <a:xfrm>
            <a:off x="3143240" y="1785926"/>
            <a:ext cx="3256370" cy="3165271"/>
          </a:xfrm>
          <a:prstGeom prst="ellipse">
            <a:avLst/>
          </a:prstGeom>
          <a:ln w="190500" cap="rnd" cmpd="dbl">
            <a:solidFill>
              <a:srgbClr val="A4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oftRound"/>
            <a:extrusionClr>
              <a:srgbClr val="000000"/>
            </a:extrusion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126125" y="0"/>
            <a:ext cx="9270125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39709" t="42069" r="27154"/>
          <a:stretch>
            <a:fillRect/>
          </a:stretch>
        </p:blipFill>
        <p:spPr>
          <a:xfrm>
            <a:off x="214282" y="285728"/>
            <a:ext cx="2023920" cy="2110273"/>
          </a:xfrm>
          <a:prstGeom prst="ellipse">
            <a:avLst/>
          </a:prstGeom>
          <a:ln w="63500" cap="rnd">
            <a:solidFill>
              <a:srgbClr val="A4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5 Imagen" descr="Imagen7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39709" t="42069" r="27154"/>
          <a:stretch>
            <a:fillRect/>
          </a:stretch>
        </p:blipFill>
        <p:spPr>
          <a:xfrm>
            <a:off x="1857356" y="1643050"/>
            <a:ext cx="2023920" cy="2110273"/>
          </a:xfrm>
          <a:prstGeom prst="ellipse">
            <a:avLst/>
          </a:prstGeom>
          <a:ln w="63500" cap="rnd">
            <a:solidFill>
              <a:srgbClr val="A4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6 Imagen" descr="Imagen7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39709" t="42069" r="27154"/>
          <a:stretch>
            <a:fillRect/>
          </a:stretch>
        </p:blipFill>
        <p:spPr>
          <a:xfrm>
            <a:off x="3714744" y="2786058"/>
            <a:ext cx="2023920" cy="2110273"/>
          </a:xfrm>
          <a:prstGeom prst="ellipse">
            <a:avLst/>
          </a:prstGeom>
          <a:ln w="63500" cap="rnd">
            <a:solidFill>
              <a:srgbClr val="A4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7 Imagen" descr="Imagen7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39709" t="42069" r="27154"/>
          <a:stretch>
            <a:fillRect/>
          </a:stretch>
        </p:blipFill>
        <p:spPr>
          <a:xfrm>
            <a:off x="5572132" y="4071942"/>
            <a:ext cx="2023920" cy="2110273"/>
          </a:xfrm>
          <a:prstGeom prst="ellipse">
            <a:avLst/>
          </a:prstGeom>
          <a:ln w="63500" cap="rnd">
            <a:solidFill>
              <a:srgbClr val="A4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17 0  C 0.025 0  0.034 -0.01867  0.042 -0.02133  C 0.048 -0.02133  0.059 -0.004  0.064 -0.004  C 0.071 -0.004  0.078 -0.00933  0.091 -0.00933  L 0.1 -0.216  L 0.11 0.03333  L 0.122 0  L 0.132 -0.00933  L 0.156 -0.00133  C 0.167 -0.00533  0.176 -0.02267  0.187 -0.02933  C 0.191 -0.03067  0.2 -0.032  0.206 -0.02933  C 0.212 -0.02667  0.217 -0.008  0.219 -0.00667  C 0.222 -0.00133  0.229 -0.00667  0.233 -0.004  L 0.239 0  L 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17 0  C 0.025 0  0.034 -0.01867  0.042 -0.02133  C 0.048 -0.02133  0.059 -0.004  0.064 -0.004  C 0.071 -0.004  0.078 -0.00933  0.091 -0.00933  L 0.1 -0.216  L 0.11 0.03333  L 0.122 0  L 0.132 -0.00933  L 0.156 -0.00133  C 0.167 -0.00533  0.176 -0.02267  0.187 -0.02933  C 0.191 -0.03067  0.2 -0.032  0.206 -0.02933  C 0.212 -0.02667  0.217 -0.008  0.219 -0.00667  C 0.222 -0.00133  0.229 -0.00667  0.233 -0.004  L 0.239 0  L 0.25 0  E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4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17 0  C 0.025 0  0.034 -0.01867  0.042 -0.02133  C 0.048 -0.02133  0.059 -0.004  0.064 -0.004  C 0.071 -0.004  0.078 -0.00933  0.091 -0.00933  L 0.1 -0.216  L 0.11 0.03333  L 0.122 0  L 0.132 -0.00933  L 0.156 -0.00133  C 0.167 -0.00533  0.176 -0.02267  0.187 -0.02933  C 0.191 -0.03067  0.2 -0.032  0.206 -0.02933  C 0.212 -0.02667  0.217 -0.008  0.219 -0.00667  C 0.222 -0.00133  0.229 -0.00667  0.233 -0.004  L 0.239 0  L 0.25 0  E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17 0  C 0.025 0  0.034 -0.01867  0.042 -0.02133  C 0.048 -0.02133  0.059 -0.004  0.064 -0.004  C 0.071 -0.004  0.078 -0.00933  0.091 -0.00933  L 0.1 -0.216  L 0.11 0.03333  L 0.122 0  L 0.132 -0.00933  L 0.156 -0.00133  C 0.167 -0.00533  0.176 -0.02267  0.187 -0.02933  C 0.191 -0.03067  0.2 -0.032  0.206 -0.02933  C 0.212 -0.02667  0.217 -0.008  0.219 -0.00667  C 0.222 -0.00133  0.229 -0.00667  0.233 -0.004  L 0.239 0  L 0.25 0  E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904521" y="15766"/>
            <a:ext cx="73009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35065" cy="6889531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08935" y="0"/>
            <a:ext cx="935065" cy="6889531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8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30000"/>
          </a:blip>
          <a:stretch>
            <a:fillRect/>
          </a:stretch>
        </p:blipFill>
        <p:spPr>
          <a:xfrm>
            <a:off x="902420" y="-31531"/>
            <a:ext cx="7302830" cy="6889531"/>
          </a:xfrm>
          <a:prstGeom prst="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935065" cy="6889531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208935" y="-31531"/>
            <a:ext cx="935065" cy="6889531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3" presetClass="entr" presetSubtype="288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1248563727.the-famous-cafe-de-la-paix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-88749" y="13674"/>
            <a:ext cx="9216983" cy="68443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2939332" cy="1939159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8503" y="47297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14678" y="0"/>
            <a:ext cx="2885090" cy="1954924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14744" y="0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58910" y="0"/>
            <a:ext cx="2885090" cy="1954924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86578" y="0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531" y="2330329"/>
            <a:ext cx="2939332" cy="1939159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43240" y="2357430"/>
            <a:ext cx="2939332" cy="1939159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04668" y="2428868"/>
            <a:ext cx="2939332" cy="1939159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0034" y="2357430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2428868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15140" y="2500306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4572008"/>
            <a:ext cx="2939332" cy="1939159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1113" y="4556242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43240" y="4643446"/>
            <a:ext cx="2939332" cy="1939159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3306" y="4643446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04668" y="4714884"/>
            <a:ext cx="2939332" cy="1939159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9.1248563727.the-famous-cafe-de-la-paix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15140" y="4714884"/>
            <a:ext cx="1873170" cy="1851515"/>
          </a:xfrm>
          <a:prstGeom prst="diamond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3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332" y="0"/>
            <a:ext cx="9137668" cy="6858000"/>
          </a:xfrm>
          <a:prstGeom prst="rect">
            <a:avLst/>
          </a:prstGeom>
          <a:ln>
            <a:solidFill>
              <a:srgbClr val="99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3">
            <a:lum contrast="20000"/>
          </a:blip>
          <a:srcRect t="-843" r="60640"/>
          <a:stretch>
            <a:fillRect/>
          </a:stretch>
        </p:blipFill>
        <p:spPr>
          <a:xfrm>
            <a:off x="428596" y="0"/>
            <a:ext cx="1595995" cy="5512676"/>
          </a:xfrm>
          <a:prstGeom prst="ellipse">
            <a:avLst/>
          </a:prstGeom>
          <a:effectLst>
            <a:glow rad="101600">
              <a:srgbClr val="993300">
                <a:alpha val="6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0.jpg"/>
          <p:cNvPicPr>
            <a:picLocks noChangeAspect="1"/>
          </p:cNvPicPr>
          <p:nvPr/>
        </p:nvPicPr>
        <p:blipFill>
          <a:blip r:embed="rId3">
            <a:lum contrast="20000"/>
          </a:blip>
          <a:srcRect t="-843" r="60640"/>
          <a:stretch>
            <a:fillRect/>
          </a:stretch>
        </p:blipFill>
        <p:spPr>
          <a:xfrm>
            <a:off x="2214546" y="0"/>
            <a:ext cx="1595995" cy="5512676"/>
          </a:xfrm>
          <a:prstGeom prst="ellipse">
            <a:avLst/>
          </a:prstGeom>
          <a:effectLst>
            <a:glow rad="101600">
              <a:srgbClr val="993300">
                <a:alpha val="6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0.jpg"/>
          <p:cNvPicPr>
            <a:picLocks noChangeAspect="1"/>
          </p:cNvPicPr>
          <p:nvPr/>
        </p:nvPicPr>
        <p:blipFill>
          <a:blip r:embed="rId3">
            <a:lum contrast="20000"/>
          </a:blip>
          <a:srcRect t="-843" r="60640"/>
          <a:stretch>
            <a:fillRect/>
          </a:stretch>
        </p:blipFill>
        <p:spPr>
          <a:xfrm>
            <a:off x="3857620" y="0"/>
            <a:ext cx="1595995" cy="5512676"/>
          </a:xfrm>
          <a:prstGeom prst="ellipse">
            <a:avLst/>
          </a:prstGeom>
          <a:effectLst>
            <a:glow rad="101600">
              <a:srgbClr val="993300">
                <a:alpha val="6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0.jpg"/>
          <p:cNvPicPr>
            <a:picLocks noChangeAspect="1"/>
          </p:cNvPicPr>
          <p:nvPr/>
        </p:nvPicPr>
        <p:blipFill>
          <a:blip r:embed="rId3">
            <a:lum contrast="20000"/>
          </a:blip>
          <a:srcRect t="-843" r="60640"/>
          <a:stretch>
            <a:fillRect/>
          </a:stretch>
        </p:blipFill>
        <p:spPr>
          <a:xfrm>
            <a:off x="5572132" y="0"/>
            <a:ext cx="1595995" cy="5512676"/>
          </a:xfrm>
          <a:prstGeom prst="ellipse">
            <a:avLst/>
          </a:prstGeom>
          <a:effectLst>
            <a:glow rad="101600">
              <a:srgbClr val="993300">
                <a:alpha val="6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0.jpg"/>
          <p:cNvPicPr>
            <a:picLocks noChangeAspect="1"/>
          </p:cNvPicPr>
          <p:nvPr/>
        </p:nvPicPr>
        <p:blipFill>
          <a:blip r:embed="rId3">
            <a:lum contrast="20000"/>
          </a:blip>
          <a:srcRect t="-843" r="60640"/>
          <a:stretch>
            <a:fillRect/>
          </a:stretch>
        </p:blipFill>
        <p:spPr>
          <a:xfrm>
            <a:off x="7286644" y="0"/>
            <a:ext cx="1595995" cy="5512676"/>
          </a:xfrm>
          <a:prstGeom prst="ellipse">
            <a:avLst/>
          </a:prstGeom>
          <a:effectLst>
            <a:glow rad="101600">
              <a:srgbClr val="993300">
                <a:alpha val="60000"/>
              </a:srgbClr>
            </a:glow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6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0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7  -0.029 -0.012  -0.044 -0.012  C -0.114 -0.012  -0.169 0.064  -0.169 0.156  C -0.169 0.24667  -0.114 0.32133  -0.044 0.32133  C -0.029 0.32133  -0.014 0.31733  0 0.31067  C -0.047 0.28667  -0.08 0.22667  -0.08 0.156  C -0.08 0.084  -0.047 0.024  0 0  Z" pathEditMode="relative" ptsTypes="">
                                      <p:cBhvr>
                                        <p:cTn id="14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2" y="0"/>
            <a:ext cx="9137668" cy="6858000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0945" t="9962" r="65816" b="38680"/>
          <a:stretch>
            <a:fillRect/>
          </a:stretch>
        </p:blipFill>
        <p:spPr>
          <a:xfrm>
            <a:off x="143830" y="78827"/>
            <a:ext cx="2123562" cy="3350173"/>
          </a:xfrm>
          <a:prstGeom prst="hexagon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0945" t="9962" r="65816" b="38680"/>
          <a:stretch>
            <a:fillRect/>
          </a:stretch>
        </p:blipFill>
        <p:spPr>
          <a:xfrm>
            <a:off x="2357422" y="0"/>
            <a:ext cx="2123562" cy="3373821"/>
          </a:xfrm>
          <a:prstGeom prst="hexagon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6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0945" t="9962" r="65816" b="38680"/>
          <a:stretch>
            <a:fillRect/>
          </a:stretch>
        </p:blipFill>
        <p:spPr>
          <a:xfrm>
            <a:off x="4714876" y="0"/>
            <a:ext cx="2123562" cy="3357562"/>
          </a:xfrm>
          <a:prstGeom prst="hexagon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6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0945" t="9962" r="65816" b="38680"/>
          <a:stretch>
            <a:fillRect/>
          </a:stretch>
        </p:blipFill>
        <p:spPr>
          <a:xfrm>
            <a:off x="7020438" y="0"/>
            <a:ext cx="2123562" cy="3357562"/>
          </a:xfrm>
          <a:prstGeom prst="hexagon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6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0945" t="9962" r="65816" b="38680"/>
          <a:stretch>
            <a:fillRect/>
          </a:stretch>
        </p:blipFill>
        <p:spPr>
          <a:xfrm>
            <a:off x="214282" y="3500438"/>
            <a:ext cx="2123562" cy="3357562"/>
          </a:xfrm>
          <a:prstGeom prst="hexagon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6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0945" t="9962" r="65816" b="38680"/>
          <a:stretch>
            <a:fillRect/>
          </a:stretch>
        </p:blipFill>
        <p:spPr>
          <a:xfrm>
            <a:off x="2428860" y="3500438"/>
            <a:ext cx="2123562" cy="3357562"/>
          </a:xfrm>
          <a:prstGeom prst="hexagon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1" name="10 Imagen" descr="Imagen6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0945" t="9962" r="65816" b="38680"/>
          <a:stretch>
            <a:fillRect/>
          </a:stretch>
        </p:blipFill>
        <p:spPr>
          <a:xfrm>
            <a:off x="4786314" y="3500438"/>
            <a:ext cx="2123562" cy="3357562"/>
          </a:xfrm>
          <a:prstGeom prst="hexagon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Imagen6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0945" t="9962" r="65816" b="38680"/>
          <a:stretch>
            <a:fillRect/>
          </a:stretch>
        </p:blipFill>
        <p:spPr>
          <a:xfrm>
            <a:off x="7020438" y="3500438"/>
            <a:ext cx="2123562" cy="3357562"/>
          </a:xfrm>
          <a:prstGeom prst="hexagon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262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2">
            <a:lum contrast="10000"/>
          </a:blip>
          <a:srcRect l="2897" t="38008" r="49251" b="5670"/>
          <a:stretch>
            <a:fillRect/>
          </a:stretch>
        </p:blipFill>
        <p:spPr>
          <a:xfrm>
            <a:off x="214282" y="1214422"/>
            <a:ext cx="3962594" cy="3862551"/>
          </a:xfrm>
          <a:prstGeom prst="donu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1.jpg"/>
          <p:cNvPicPr>
            <a:picLocks noChangeAspect="1"/>
          </p:cNvPicPr>
          <p:nvPr/>
        </p:nvPicPr>
        <p:blipFill>
          <a:blip r:embed="rId2">
            <a:lum contrast="10000"/>
          </a:blip>
          <a:srcRect l="2897" t="38008" r="49251" b="5670"/>
          <a:stretch>
            <a:fillRect/>
          </a:stretch>
        </p:blipFill>
        <p:spPr>
          <a:xfrm>
            <a:off x="1928794" y="1214422"/>
            <a:ext cx="3962594" cy="3862551"/>
          </a:xfrm>
          <a:prstGeom prst="donu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1.jpg"/>
          <p:cNvPicPr>
            <a:picLocks noChangeAspect="1"/>
          </p:cNvPicPr>
          <p:nvPr/>
        </p:nvPicPr>
        <p:blipFill>
          <a:blip r:embed="rId2">
            <a:lum contrast="10000"/>
          </a:blip>
          <a:srcRect l="2897" t="38008" r="49251" b="5670"/>
          <a:stretch>
            <a:fillRect/>
          </a:stretch>
        </p:blipFill>
        <p:spPr>
          <a:xfrm>
            <a:off x="3714744" y="1285860"/>
            <a:ext cx="3962594" cy="3862551"/>
          </a:xfrm>
          <a:prstGeom prst="donu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1.jpg"/>
          <p:cNvPicPr>
            <a:picLocks noChangeAspect="1"/>
          </p:cNvPicPr>
          <p:nvPr/>
        </p:nvPicPr>
        <p:blipFill>
          <a:blip r:embed="rId2">
            <a:lum contrast="10000"/>
          </a:blip>
          <a:srcRect l="2897" t="38008" r="49251" b="5670"/>
          <a:stretch>
            <a:fillRect/>
          </a:stretch>
        </p:blipFill>
        <p:spPr>
          <a:xfrm>
            <a:off x="5181406" y="1357298"/>
            <a:ext cx="3962594" cy="3862551"/>
          </a:xfrm>
          <a:prstGeom prst="donu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s_Deux_Magots-6th_arrondissement_of_Paris-Demographics_of_Paris-Paris-max_1024.jp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tretch>
            <a:fillRect/>
          </a:stretch>
        </p:blipFill>
        <p:spPr>
          <a:xfrm>
            <a:off x="-54502" y="0"/>
            <a:ext cx="9198502" cy="6858001"/>
          </a:xfrm>
          <a:prstGeom prst="rect">
            <a:avLst/>
          </a:prstGeom>
        </p:spPr>
      </p:pic>
      <p:pic>
        <p:nvPicPr>
          <p:cNvPr id="5" name="4 Imagen" descr="Les_Deux_Magots-6th_arrondissement_of_Paris-Demographics_of_Paris-Paris-max_1024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78828" y="-1"/>
            <a:ext cx="9277330" cy="6858001"/>
          </a:xfrm>
          <a:prstGeom prst="flowChartMerg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Triángulo rectángulo"/>
          <p:cNvSpPr/>
          <p:nvPr/>
        </p:nvSpPr>
        <p:spPr>
          <a:xfrm>
            <a:off x="-94593" y="0"/>
            <a:ext cx="4682359" cy="6858000"/>
          </a:xfrm>
          <a:prstGeom prst="rtTriangle">
            <a:avLst/>
          </a:prstGeom>
          <a:solidFill>
            <a:srgbClr val="FF0000">
              <a:alpha val="60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56234" y="0"/>
            <a:ext cx="4587766" cy="6858000"/>
          </a:xfrm>
          <a:prstGeom prst="rtTriangle">
            <a:avLst/>
          </a:prstGeom>
          <a:solidFill>
            <a:srgbClr val="00009E">
              <a:alpha val="60000"/>
            </a:srgb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charles asnavour-la bohe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3">
            <a:lum bright="-10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4" cstate="print">
            <a:lum bright="-10000" contrast="30000"/>
          </a:blip>
          <a:stretch>
            <a:fillRect/>
          </a:stretch>
        </p:blipFill>
        <p:spPr>
          <a:xfrm>
            <a:off x="-3429056" y="0"/>
            <a:ext cx="45719" cy="578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8286775" y="8358174"/>
            <a:ext cx="49147" cy="71486"/>
          </a:xfrm>
          <a:prstGeom prst="rect">
            <a:avLst/>
          </a:prstGeom>
        </p:spPr>
      </p:pic>
      <p:pic>
        <p:nvPicPr>
          <p:cNvPr id="7" name="6 Imagen" descr="Imagen13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0"/>
            <a:ext cx="91440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-63062"/>
            <a:ext cx="9137668" cy="69210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>
            <a:lum contrast="20000"/>
          </a:blip>
          <a:srcRect l="59627" t="11264" b="12414"/>
          <a:stretch>
            <a:fillRect/>
          </a:stretch>
        </p:blipFill>
        <p:spPr>
          <a:xfrm>
            <a:off x="362607" y="247794"/>
            <a:ext cx="3689186" cy="34368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5 Imagen" descr="Imagen12.jpg"/>
          <p:cNvPicPr>
            <a:picLocks noChangeAspect="1"/>
          </p:cNvPicPr>
          <p:nvPr/>
        </p:nvPicPr>
        <p:blipFill>
          <a:blip r:embed="rId2">
            <a:lum contrast="20000"/>
          </a:blip>
          <a:srcRect l="59627" t="11264" b="12414"/>
          <a:stretch>
            <a:fillRect/>
          </a:stretch>
        </p:blipFill>
        <p:spPr>
          <a:xfrm>
            <a:off x="2643174" y="1500174"/>
            <a:ext cx="3689186" cy="34368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6 Imagen" descr="Imagen12.jpg"/>
          <p:cNvPicPr>
            <a:picLocks noChangeAspect="1"/>
          </p:cNvPicPr>
          <p:nvPr/>
        </p:nvPicPr>
        <p:blipFill>
          <a:blip r:embed="rId2">
            <a:lum contrast="20000"/>
          </a:blip>
          <a:srcRect l="59627" t="11264" b="12414"/>
          <a:stretch>
            <a:fillRect/>
          </a:stretch>
        </p:blipFill>
        <p:spPr>
          <a:xfrm>
            <a:off x="5072066" y="3214686"/>
            <a:ext cx="3689186" cy="34368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207062" cy="69204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4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-1"/>
            <a:ext cx="9256679" cy="69683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50000"/>
              <a:lumOff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9987" y="-31208"/>
            <a:ext cx="9165543" cy="68892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 r="77243"/>
          <a:stretch>
            <a:fillRect/>
          </a:stretch>
        </p:blipFill>
        <p:spPr>
          <a:xfrm>
            <a:off x="0" y="0"/>
            <a:ext cx="2076315" cy="6858000"/>
          </a:xfrm>
          <a:prstGeom prst="hexagon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6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 r="77243"/>
          <a:stretch>
            <a:fillRect/>
          </a:stretch>
        </p:blipFill>
        <p:spPr>
          <a:xfrm>
            <a:off x="2357422" y="0"/>
            <a:ext cx="2076315" cy="6858000"/>
          </a:xfrm>
          <a:prstGeom prst="hexagon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6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 r="77243"/>
          <a:stretch>
            <a:fillRect/>
          </a:stretch>
        </p:blipFill>
        <p:spPr>
          <a:xfrm>
            <a:off x="4643438" y="0"/>
            <a:ext cx="2076315" cy="6858000"/>
          </a:xfrm>
          <a:prstGeom prst="hexagon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6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rcRect r="77243"/>
          <a:stretch>
            <a:fillRect/>
          </a:stretch>
        </p:blipFill>
        <p:spPr>
          <a:xfrm>
            <a:off x="7067685" y="-78828"/>
            <a:ext cx="1903295" cy="6936828"/>
          </a:xfrm>
          <a:prstGeom prst="hexagon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tmartre-paris (1)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94592"/>
            <a:ext cx="9107381" cy="67634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ontmartre-paris (1)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-130192"/>
            <a:ext cx="9107381" cy="69881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montmartre-paris (1)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-130192"/>
            <a:ext cx="9107381" cy="69881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3659" y="0"/>
            <a:ext cx="913034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2">
            <a:lum contrast="20000"/>
          </a:blip>
          <a:srcRect t="63868" r="38164"/>
          <a:stretch>
            <a:fillRect/>
          </a:stretch>
        </p:blipFill>
        <p:spPr>
          <a:xfrm>
            <a:off x="357158" y="0"/>
            <a:ext cx="8560675" cy="2438391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8.jpg"/>
          <p:cNvPicPr>
            <a:picLocks noChangeAspect="1"/>
          </p:cNvPicPr>
          <p:nvPr/>
        </p:nvPicPr>
        <p:blipFill>
          <a:blip r:embed="rId2">
            <a:lum contrast="20000"/>
          </a:blip>
          <a:srcRect t="63868" r="38164"/>
          <a:stretch>
            <a:fillRect/>
          </a:stretch>
        </p:blipFill>
        <p:spPr>
          <a:xfrm>
            <a:off x="1142976" y="2580121"/>
            <a:ext cx="6774725" cy="2143139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8.jpg"/>
          <p:cNvPicPr>
            <a:picLocks noChangeAspect="1"/>
          </p:cNvPicPr>
          <p:nvPr/>
        </p:nvPicPr>
        <p:blipFill>
          <a:blip r:embed="rId2">
            <a:lum contrast="20000"/>
          </a:blip>
          <a:srcRect t="63868" r="38164"/>
          <a:stretch>
            <a:fillRect/>
          </a:stretch>
        </p:blipFill>
        <p:spPr>
          <a:xfrm>
            <a:off x="2357423" y="4857760"/>
            <a:ext cx="4429156" cy="200024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8749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ari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  <a:lum bright="10000"/>
          </a:blip>
          <a:srcRect l="43611" t="44660" r="1095"/>
          <a:stretch>
            <a:fillRect/>
          </a:stretch>
        </p:blipFill>
        <p:spPr>
          <a:xfrm>
            <a:off x="0" y="0"/>
            <a:ext cx="4694790" cy="3500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pari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  <a:lum bright="10000"/>
          </a:blip>
          <a:srcRect l="43611" t="44660" r="1095"/>
          <a:stretch>
            <a:fillRect/>
          </a:stretch>
        </p:blipFill>
        <p:spPr>
          <a:xfrm>
            <a:off x="0" y="3500438"/>
            <a:ext cx="4694790" cy="3357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pari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  <a:lum bright="10000"/>
          </a:blip>
          <a:srcRect l="43611" t="44660" r="1095"/>
          <a:stretch>
            <a:fillRect/>
          </a:stretch>
        </p:blipFill>
        <p:spPr>
          <a:xfrm flipH="1">
            <a:off x="4714876" y="0"/>
            <a:ext cx="4429124" cy="3500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paris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tint val="45000"/>
                <a:satMod val="400000"/>
              </a:schemeClr>
            </a:duotone>
            <a:lum bright="10000"/>
          </a:blip>
          <a:srcRect l="43611" t="44660" r="1095"/>
          <a:stretch>
            <a:fillRect/>
          </a:stretch>
        </p:blipFill>
        <p:spPr>
          <a:xfrm flipH="1">
            <a:off x="4714876" y="3500438"/>
            <a:ext cx="4429124" cy="3357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0974" y="0"/>
            <a:ext cx="91230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71821" b="23055"/>
          <a:stretch>
            <a:fillRect/>
          </a:stretch>
        </p:blipFill>
        <p:spPr>
          <a:xfrm>
            <a:off x="0" y="0"/>
            <a:ext cx="3000364" cy="6858000"/>
          </a:xfrm>
          <a:prstGeom prst="hexagon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7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71821" b="23055"/>
          <a:stretch>
            <a:fillRect/>
          </a:stretch>
        </p:blipFill>
        <p:spPr>
          <a:xfrm>
            <a:off x="3143240" y="0"/>
            <a:ext cx="3000364" cy="6858000"/>
          </a:xfrm>
          <a:prstGeom prst="hexagon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7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71821" b="23055"/>
          <a:stretch>
            <a:fillRect/>
          </a:stretch>
        </p:blipFill>
        <p:spPr>
          <a:xfrm>
            <a:off x="6143636" y="0"/>
            <a:ext cx="3000364" cy="6858000"/>
          </a:xfrm>
          <a:prstGeom prst="hexagon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747" t="41528" r="33698" b="2222"/>
          <a:stretch>
            <a:fillRect/>
          </a:stretch>
        </p:blipFill>
        <p:spPr>
          <a:xfrm>
            <a:off x="357158" y="0"/>
            <a:ext cx="1422357" cy="485776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9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747" t="41528" r="33698" b="2222"/>
          <a:stretch>
            <a:fillRect/>
          </a:stretch>
        </p:blipFill>
        <p:spPr>
          <a:xfrm>
            <a:off x="1785918" y="0"/>
            <a:ext cx="1422357" cy="485776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9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747" t="41528" r="33698" b="2222"/>
          <a:stretch>
            <a:fillRect/>
          </a:stretch>
        </p:blipFill>
        <p:spPr>
          <a:xfrm>
            <a:off x="3214678" y="0"/>
            <a:ext cx="1422357" cy="485776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9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747" t="41528" r="33698" b="2222"/>
          <a:stretch>
            <a:fillRect/>
          </a:stretch>
        </p:blipFill>
        <p:spPr>
          <a:xfrm>
            <a:off x="6072198" y="0"/>
            <a:ext cx="1422357" cy="485776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19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747" t="41528" r="33698" b="2222"/>
          <a:stretch>
            <a:fillRect/>
          </a:stretch>
        </p:blipFill>
        <p:spPr>
          <a:xfrm>
            <a:off x="4643438" y="0"/>
            <a:ext cx="1422357" cy="485776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19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747" t="41528" r="33698" b="2222"/>
          <a:stretch>
            <a:fillRect/>
          </a:stretch>
        </p:blipFill>
        <p:spPr>
          <a:xfrm>
            <a:off x="7500958" y="0"/>
            <a:ext cx="1422357" cy="4857760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-44132" y="-53639"/>
            <a:ext cx="9188131" cy="6895874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Anillo"/>
          <p:cNvSpPr/>
          <p:nvPr/>
        </p:nvSpPr>
        <p:spPr>
          <a:xfrm>
            <a:off x="98507" y="17714"/>
            <a:ext cx="2571736" cy="2557474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3500000" scaled="1"/>
            <a:tileRect/>
          </a:gradFill>
          <a:ln w="31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755373" y="2024381"/>
            <a:ext cx="2571736" cy="2557474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3500000" scaled="1"/>
            <a:tileRect/>
          </a:gradFill>
          <a:ln w="31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4071942"/>
            <a:ext cx="2571736" cy="2557474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3500000" scaled="1"/>
            <a:tileRect/>
          </a:gradFill>
          <a:ln w="31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423484" y="2359564"/>
            <a:ext cx="2571736" cy="2557474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3500000" scaled="1"/>
            <a:tileRect/>
          </a:gradFill>
          <a:ln w="31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572264" y="0"/>
            <a:ext cx="2571736" cy="2557474"/>
          </a:xfrm>
          <a:prstGeom prst="donu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3500000" scaled="1"/>
            <a:tileRect/>
          </a:gradFill>
          <a:ln w="3175">
            <a:solidFill>
              <a:schemeClr val="bg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66 0.02222 C 0.02864 -0.00185 0.04965 -0.03634 0.07465 -0.03634 C 0.11163 -0.03634 0.14166 -0.00047 0.14166 0.04491 C 0.14166 0.05949 0.13871 0.07291 0.13263 0.08495 C 0.13368 0.08495 0.01666 0.26481 0.01666 0.2662 C 0.01666 0.26481 -0.10035 0.08495 -0.09931 0.08495 C -0.10539 0.07291 -0.10834 0.05949 -0.10834 0.04491 C -0.10834 -0.00047 -0.0783 -0.03634 -0.04028 -0.03634 C -0.01632 -0.03634 0.00468 -0.00185 0.01666 0.02222 Z " pathEditMode="relative" rAng="0" ptsTypes="fffffffff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37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100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2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332" y="0"/>
            <a:ext cx="9137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6332" y="0"/>
            <a:ext cx="9137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73234"/>
          <a:stretch>
            <a:fillRect/>
          </a:stretch>
        </p:blipFill>
        <p:spPr>
          <a:xfrm>
            <a:off x="0" y="0"/>
            <a:ext cx="1714480" cy="6858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27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73234"/>
          <a:stretch>
            <a:fillRect/>
          </a:stretch>
        </p:blipFill>
        <p:spPr>
          <a:xfrm>
            <a:off x="1714480" y="0"/>
            <a:ext cx="1714512" cy="6858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27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73234"/>
          <a:stretch>
            <a:fillRect/>
          </a:stretch>
        </p:blipFill>
        <p:spPr>
          <a:xfrm>
            <a:off x="3428992" y="0"/>
            <a:ext cx="1785950" cy="6858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27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73234"/>
          <a:stretch>
            <a:fillRect/>
          </a:stretch>
        </p:blipFill>
        <p:spPr>
          <a:xfrm>
            <a:off x="5214942" y="0"/>
            <a:ext cx="2004310" cy="6858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27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73234"/>
          <a:stretch>
            <a:fillRect/>
          </a:stretch>
        </p:blipFill>
        <p:spPr>
          <a:xfrm>
            <a:off x="7286644" y="0"/>
            <a:ext cx="1857356" cy="68580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1793 EN ESTE LUGAR CANTO EDITH PIAF Y SE HIZO FAMOSA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0" y="0"/>
            <a:ext cx="9172331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G_1793 EN ESTE LUGAR CANTO EDITH PIAF Y SE HIZO FAMOSA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57060" t="29028"/>
          <a:stretch>
            <a:fillRect/>
          </a:stretch>
        </p:blipFill>
        <p:spPr>
          <a:xfrm>
            <a:off x="0" y="357166"/>
            <a:ext cx="3017025" cy="27594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IMG_1793 EN ESTE LUGAR CANTO EDITH PIAF Y SE HIZO FAMOSA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57060" t="29028"/>
          <a:stretch>
            <a:fillRect/>
          </a:stretch>
        </p:blipFill>
        <p:spPr>
          <a:xfrm>
            <a:off x="3143240" y="357166"/>
            <a:ext cx="2863423" cy="27644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IMG_1793 EN ESTE LUGAR CANTO EDITH PIAF Y SE HIZO FAMOSA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57060" t="29028"/>
          <a:stretch>
            <a:fillRect/>
          </a:stretch>
        </p:blipFill>
        <p:spPr>
          <a:xfrm>
            <a:off x="6211614" y="357166"/>
            <a:ext cx="2932386" cy="27801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IMG_1793 EN ESTE LUGAR CANTO EDITH PIAF Y SE HIZO FAMOSA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57060" t="29028"/>
          <a:stretch>
            <a:fillRect/>
          </a:stretch>
        </p:blipFill>
        <p:spPr>
          <a:xfrm>
            <a:off x="0" y="3643314"/>
            <a:ext cx="3017025" cy="27047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8 Imagen" descr="IMG_1793 EN ESTE LUGAR CANTO EDITH PIAF Y SE HIZO FAMOSA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57060" t="29028"/>
          <a:stretch>
            <a:fillRect/>
          </a:stretch>
        </p:blipFill>
        <p:spPr>
          <a:xfrm>
            <a:off x="3143240" y="3643314"/>
            <a:ext cx="2863423" cy="27047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9 Imagen" descr="IMG_1793 EN ESTE LUGAR CANTO EDITH PIAF Y SE HIZO FAMOSA.JPG"/>
          <p:cNvPicPr>
            <a:picLocks noChangeAspect="1"/>
          </p:cNvPicPr>
          <p:nvPr/>
        </p:nvPicPr>
        <p:blipFill>
          <a:blip r:embed="rId2">
            <a:lum bright="20000" contrast="20000"/>
          </a:blip>
          <a:srcRect l="57060" t="29028"/>
          <a:stretch>
            <a:fillRect/>
          </a:stretch>
        </p:blipFill>
        <p:spPr>
          <a:xfrm>
            <a:off x="6126975" y="3643314"/>
            <a:ext cx="3017025" cy="27047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10 CuadroTexto"/>
          <p:cNvSpPr txBox="1"/>
          <p:nvPr/>
        </p:nvSpPr>
        <p:spPr>
          <a:xfrm>
            <a:off x="31531" y="5552429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</a:rPr>
              <a:t>        </a:t>
            </a:r>
            <a:endParaRPr lang="es-ES" sz="3200" dirty="0">
              <a:ln>
                <a:solidFill>
                  <a:schemeClr val="accent4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4143380"/>
            <a:ext cx="3284547" cy="2428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este lugar cantó </a:t>
            </a:r>
            <a:r>
              <a:rPr lang="es-ES" sz="3200" dirty="0" err="1" smtClean="0">
                <a:ln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EdithPiaf</a:t>
            </a:r>
            <a:r>
              <a:rPr lang="es-ES" sz="32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es donde  se hizo  famosa</a:t>
            </a: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38663375_5d3c48e593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3438663375_5d3c48e593_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z-janou-21  PAR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64" y="-160385"/>
            <a:ext cx="9379710" cy="70183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chez-janou-21  PARIS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00FF">
                <a:tint val="45000"/>
                <a:satMod val="400000"/>
              </a:srgbClr>
            </a:duotone>
            <a:lum bright="10000" contrast="20000"/>
          </a:blip>
          <a:stretch>
            <a:fillRect/>
          </a:stretch>
        </p:blipFill>
        <p:spPr>
          <a:xfrm>
            <a:off x="0" y="-144399"/>
            <a:ext cx="9358346" cy="70023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HER BARRIO LATINO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-31531" y="17342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Sol"/>
          <p:cNvSpPr/>
          <p:nvPr/>
        </p:nvSpPr>
        <p:spPr>
          <a:xfrm>
            <a:off x="-285784" y="0"/>
            <a:ext cx="3128978" cy="2843226"/>
          </a:xfrm>
          <a:prstGeom prst="sun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Sol"/>
          <p:cNvSpPr/>
          <p:nvPr/>
        </p:nvSpPr>
        <p:spPr>
          <a:xfrm>
            <a:off x="1214414" y="2143116"/>
            <a:ext cx="3128978" cy="2843226"/>
          </a:xfrm>
          <a:prstGeom prst="sun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Sol"/>
          <p:cNvSpPr/>
          <p:nvPr/>
        </p:nvSpPr>
        <p:spPr>
          <a:xfrm>
            <a:off x="3071802" y="4357694"/>
            <a:ext cx="3128978" cy="2843226"/>
          </a:xfrm>
          <a:prstGeom prst="sun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Sol"/>
          <p:cNvSpPr/>
          <p:nvPr/>
        </p:nvSpPr>
        <p:spPr>
          <a:xfrm>
            <a:off x="4929190" y="2357430"/>
            <a:ext cx="3128978" cy="2843226"/>
          </a:xfrm>
          <a:prstGeom prst="sun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Sol"/>
          <p:cNvSpPr/>
          <p:nvPr/>
        </p:nvSpPr>
        <p:spPr>
          <a:xfrm>
            <a:off x="6215074" y="0"/>
            <a:ext cx="3128978" cy="2843226"/>
          </a:xfrm>
          <a:prstGeom prst="sun">
            <a:avLst/>
          </a:prstGeom>
          <a:solidFill>
            <a:srgbClr val="00B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12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6  L 0.25 0  L 0 0  Z" pathEditMode="relative" ptsTypes="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6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4748" y="0"/>
            <a:ext cx="9158748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30113.JPG"/>
          <p:cNvPicPr>
            <a:picLocks noChangeAspect="1"/>
          </p:cNvPicPr>
          <p:nvPr/>
        </p:nvPicPr>
        <p:blipFill>
          <a:blip r:embed="rId2"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1030113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1">
                <a:lumMod val="95000"/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ntmartre (Paris)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Montmartre (Paris).jp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7158" y="285728"/>
            <a:ext cx="8501122" cy="61209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Montmartre (Paris)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2911" y="434124"/>
            <a:ext cx="8001056" cy="57609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3 Marcador de contenido" descr="Montmartre (Paris)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642918"/>
            <a:ext cx="7572428" cy="527588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ntmartre (Paris)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295" y="0"/>
            <a:ext cx="9061409" cy="6858000"/>
          </a:xfrm>
        </p:spPr>
      </p:pic>
      <p:pic>
        <p:nvPicPr>
          <p:cNvPr id="5" name="3 Marcador de contenido" descr="Montmartre (Paris) 2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-53578"/>
            <a:ext cx="9215437" cy="69115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 flipV="1">
            <a:off x="-1318900" y="-357214"/>
            <a:ext cx="104422" cy="5241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-1269675" y="642918"/>
            <a:ext cx="55198" cy="45719"/>
          </a:xfrm>
          <a:prstGeom prst="roundRect">
            <a:avLst/>
          </a:prstGeom>
          <a:noFill/>
        </p:spPr>
      </p:pic>
      <p:sp>
        <p:nvSpPr>
          <p:cNvPr id="8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1245345384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rcRect b="5747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4" name="4 Marcador de contenido" descr="1245345384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1">
                <a:tint val="45000"/>
                <a:satMod val="400000"/>
              </a:schemeClr>
            </a:duotone>
          </a:blip>
          <a:srcRect b="574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214950"/>
            <a:ext cx="40959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8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5643578"/>
            <a:ext cx="27671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Bohemia</a:t>
            </a:r>
          </a:p>
          <a:p>
            <a:r>
              <a:rPr lang="es-ES" sz="2800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Charles </a:t>
            </a:r>
            <a:r>
              <a:rPr lang="es-ES" sz="2800" b="1" dirty="0" err="1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Aznavour</a:t>
            </a:r>
            <a:endParaRPr lang="es-ES" sz="28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-bohemia-milespowerpoints.com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la-bohemia-milespowerpoints.com</Template>
  <TotalTime>0</TotalTime>
  <Words>96</Words>
  <Application>Microsoft Office PowerPoint</Application>
  <PresentationFormat>Presentación en pantalla (4:3)</PresentationFormat>
  <Paragraphs>44</Paragraphs>
  <Slides>38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la-bohemia-milespowerpoints.com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2012-05-26T16:30:17Z</dcterms:created>
  <dcterms:modified xsi:type="dcterms:W3CDTF">2012-05-26T16:33:52Z</dcterms:modified>
</cp:coreProperties>
</file>