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60" r:id="rId3"/>
    <p:sldId id="256" r:id="rId4"/>
  </p:sldIdLst>
  <p:sldSz cx="12192000" cy="6858000"/>
  <p:notesSz cx="6858000" cy="9144000"/>
  <p:embeddedFontLst>
    <p:embeddedFont>
      <p:font typeface="Book Antiqua" panose="02040602050305030304" pitchFamily="18" charset="0"/>
      <p:regular r:id="rId5"/>
      <p:bold r:id="rId6"/>
      <p:italic r:id="rId7"/>
      <p:boldItalic r:id="rId8"/>
    </p:embeddedFont>
    <p:embeddedFont>
      <p:font typeface="Kristen ITC" panose="03050502040202030202" pitchFamily="66" charset="0"/>
      <p:regular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d6n5p1RdGUWVc/Gln5xxA==" hashData="IMKy5hMZ6/iaMtkBojSSjkAByKD+LsOYtRAsx/5y6SGggQCui2l4xK/XtppaHNZnDql5uPkOhyOYi31QhQ45N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77FF"/>
    <a:srgbClr val="396CD7"/>
    <a:srgbClr val="0049B0"/>
    <a:srgbClr val="174C84"/>
    <a:srgbClr val="2169B1"/>
    <a:srgbClr val="82B1C2"/>
    <a:srgbClr val="C4C4C4"/>
    <a:srgbClr val="151D12"/>
    <a:srgbClr val="4C5622"/>
    <a:srgbClr val="A7A1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60"/>
  </p:normalViewPr>
  <p:slideViewPr>
    <p:cSldViewPr snapToGrid="0">
      <p:cViewPr>
        <p:scale>
          <a:sx n="80" d="100"/>
          <a:sy n="80" d="100"/>
        </p:scale>
        <p:origin x="1152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font" Target="fonts/font3.fntdata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viewProps" Target="viewProps.xml"/><Relationship Id="rId5" Type="http://schemas.openxmlformats.org/officeDocument/2006/relationships/font" Target="fonts/font1.fntdata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C941A9-9F04-4523-B73D-C11C3DEADC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C616D35-1FAE-4EBA-9B0D-388328AD49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C57A7E-7650-45C0-A619-71C9EF559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2024-10-09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0C99979-3DD8-4557-BADE-3FCFA4442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0639844-5B4A-4681-BB67-8EE3CD306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56256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9FB2DE-6337-4D6E-8914-AB4FE9872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B39C12D-1F1B-4F23-937E-D72FF6A5AC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AD1B9D3-2F9F-4A75-9BD7-0E642EA70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2024-10-09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AC9D28F-866F-45C0-BA56-4A455BAC6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58ECF1-44DF-4E05-832E-24120C0DD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41099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B15756-51DF-4D1F-BEE8-41291413D6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57C1FDA-0306-498F-A07D-93032EC9D4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B588B88-A8E6-48D2-B21B-3DAD4C194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2024-10-09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801E7CC-2248-48BC-8F57-58C09596B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DFEAC3F-A996-4308-B305-B390ED2B9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3274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1AC366-F4AD-45F6-8A7B-31FBC2C12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F00F7C5-0F0E-4B1A-90DB-40448EE5B3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B635AFC-45C3-4249-928E-1A7D899035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FD17AE0-4F73-442F-8855-8A4B06447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2024-10-09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C997733-A051-4000-B147-A52E46D1C0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2A103E1-7DC0-4571-9F52-B812E1E33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17089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8F9832-F602-4826-8840-1A7EA2BB6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EB6C3BB-4907-48D0-BB0E-2F902D7922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3E543E4-EE37-414A-A21D-D9DCACC1C7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27BC1F7-9532-4F59-B426-C5D465A210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455608C-D22E-44A0-920A-E71BEF377A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46E222-EB56-44AE-B7CE-F605F8483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2024-10-09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14EA1BC-C8D3-4BDF-B5CB-798B3CA0A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9C764B9-A31F-4091-8A24-5B4EBF583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86550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852FE2-F10E-48ED-8880-C7F35777C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695A980-8952-48C7-9C70-0A57D0F83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2024-10-09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5A435E0-B15C-4A82-A042-2F9869E1D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CE3F20A-B73A-4641-83E4-3BE290875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7519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5FB604E-F846-480A-863E-8EFBE9E4E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2024-10-09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079B1E8-A696-475C-A320-BB6F45605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BA81083-18BF-42D6-98B2-09B648E0F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71338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684E64-A453-4309-BED4-3FDF6B592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CED8084-6217-44BD-82AD-C787E7DA6E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3582F50-587F-4175-80DE-6C42A8257A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2A21B4D-73A8-4D2A-B6FC-0725107F6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2024-10-09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3BB56B0-C08D-4549-AEE5-F86DDFCE5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079999C-E0EC-4FD0-B410-DB925C719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19238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B0EB82-0282-402C-8D01-A18D92388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71AE508-8E3A-4D67-8EBD-E9EAFC91B1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AAB964E-7F31-4DB4-80C6-2547FCAAE1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A2015C9-B1B9-4C2B-8546-FB4007389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2024-10-09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9209159-05AD-4C57-BDDE-EA1936EDD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EE77EBB-22AA-46DA-8583-8855DAC7B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42286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B4F00F-E865-4B60-849A-B4BB491EC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AD22784-3DDA-4298-B612-B672B1CDC9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BC6BE33-BB32-4715-B738-E975D6D77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2024-10-09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A8D63D0-19A1-4C4F-B506-8F2C49DD8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990236-106C-447B-A67C-B62BED59E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22058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CA19CF7-C8D7-4E9A-863B-B26560419B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AA2B735-A273-4864-A98A-B4C33074D9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C91A5E5-38AB-4EAB-A371-67DFDD9E8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828C-EA05-4A07-B643-41B7FFFA87F7}" type="datetimeFigureOut">
              <a:rPr lang="en-CA" smtClean="0"/>
              <a:t>2024-10-09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93E454D-1E0B-48D8-9F56-E2FC60095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A1531C1-0763-470F-8880-47CBFF48A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42757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B14FDD-5C79-4229-A0D6-38E794ED0F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63A6F5E-334F-C783-C240-34276E324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5EC10C8-7B68-D0A9-FDE8-3AEA5F9F8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655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77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4719859-E785-4634-BB5E-F55FDCDA8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1C233D-00E9-42A1-A837-39BB2EA459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6BFC8C2-F616-4483-9E05-DB1F8BFEF9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5828C-EA05-4A07-B643-41B7FFFA87F7}" type="datetimeFigureOut">
              <a:rPr lang="en-CA" smtClean="0"/>
              <a:t>2024-10-09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0FC66DB-2D42-460F-8CE9-8DD6FC737D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C01E60-1823-484D-A038-844CC6A986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A956D-57D5-4C41-B32F-AFB6E1BE98B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0386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2A3B8FE2-8870-25E6-5EE5-FAE88C43C29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98715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F70EF429-7C90-4345-8293-59DFF1736F87}"/>
              </a:ext>
            </a:extLst>
          </p:cNvPr>
          <p:cNvSpPr txBox="1"/>
          <p:nvPr/>
        </p:nvSpPr>
        <p:spPr>
          <a:xfrm>
            <a:off x="1628775" y="614362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dirty="0"/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F0D2AB26-F0F0-78A3-C6FF-C6BA97F588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6411" y="186488"/>
            <a:ext cx="9565105" cy="6521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4B919834-1848-6709-FC2A-A78660C73EDF}"/>
              </a:ext>
            </a:extLst>
          </p:cNvPr>
          <p:cNvSpPr txBox="1"/>
          <p:nvPr/>
        </p:nvSpPr>
        <p:spPr>
          <a:xfrm>
            <a:off x="395037" y="471677"/>
            <a:ext cx="4126832" cy="93871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  <a:sp3d extrusionH="57150">
              <a:bevelT w="38100" h="38100"/>
            </a:sp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ES" sz="4000" b="1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ES" altLang="es-ES" sz="55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Jamás tocada</a:t>
            </a:r>
            <a:endParaRPr lang="es-ES" altLang="es-ES" sz="5500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18DDEA43-0F96-2BE5-A137-7E89DC1C12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11" y="186488"/>
            <a:ext cx="9565105" cy="6521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E7E4A30A-70B7-F2CA-7ECA-ED1DB3B58D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9389" y="541421"/>
            <a:ext cx="8819148" cy="57751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A5DAF895-765F-4513-47B5-1AB2347D7DFA}"/>
              </a:ext>
            </a:extLst>
          </p:cNvPr>
          <p:cNvSpPr txBox="1"/>
          <p:nvPr/>
        </p:nvSpPr>
        <p:spPr>
          <a:xfrm>
            <a:off x="9709484" y="2382558"/>
            <a:ext cx="2394284" cy="209288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  <a:sp3d extrusionH="57150">
              <a:bevelT w="57150" h="38100" prst="hardEdge"/>
            </a:sp3d>
          </a:bodyPr>
          <a:lstStyle/>
          <a:p>
            <a:pPr algn="ctr"/>
            <a:r>
              <a:rPr lang="es-ES" altLang="es-ES" sz="26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Nada tengo que borrar</a:t>
            </a:r>
            <a:br>
              <a:rPr lang="es-ES" altLang="es-ES" sz="26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altLang="es-ES" sz="26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 palabras</a:t>
            </a:r>
            <a:br>
              <a:rPr lang="es-ES" altLang="es-ES" sz="26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altLang="es-ES" sz="26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 huellas</a:t>
            </a:r>
            <a:br>
              <a:rPr lang="es-ES" altLang="es-ES" sz="26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altLang="es-ES" sz="26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 recuerdos.</a:t>
            </a:r>
            <a:endParaRPr lang="en-CA" sz="2600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8F2B3E1-6D93-22B8-2653-E72FDE6056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89" y="541421"/>
            <a:ext cx="8819149" cy="57751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A7554EA-6494-935B-68F4-5F7C6436048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6273" y="902368"/>
            <a:ext cx="8097253" cy="5005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D5D613A-F5BC-4B1B-60E1-DCF57317A974}"/>
              </a:ext>
            </a:extLst>
          </p:cNvPr>
          <p:cNvSpPr txBox="1"/>
          <p:nvPr/>
        </p:nvSpPr>
        <p:spPr>
          <a:xfrm>
            <a:off x="9809747" y="2090172"/>
            <a:ext cx="2382253" cy="267765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  <a:sp3d extrusionH="57150">
              <a:bevelT w="57150" h="38100" prst="hardEdge"/>
            </a:sp3d>
          </a:bodyPr>
          <a:lstStyle/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 tengo que 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negar</a:t>
            </a:r>
            <a:b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 escondidas 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entregas</a:t>
            </a:r>
            <a:b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 grabaron 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nombres</a:t>
            </a:r>
            <a:b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 mi cuerpo.</a:t>
            </a:r>
            <a:endParaRPr lang="en-CA" sz="2400" b="1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10DEB64A-A137-2D51-9BB5-D8EE3D66AE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73" y="902368"/>
            <a:ext cx="8097253" cy="5005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B1BC401A-5FB9-DD3D-95A7-159A2D9CB3E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39252" y="1239252"/>
            <a:ext cx="7351295" cy="43794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DE935C9A-3DF0-FA45-8938-D5B310919358}"/>
              </a:ext>
            </a:extLst>
          </p:cNvPr>
          <p:cNvSpPr txBox="1"/>
          <p:nvPr/>
        </p:nvSpPr>
        <p:spPr>
          <a:xfrm>
            <a:off x="9809747" y="2182504"/>
            <a:ext cx="2286001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26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Espejismos </a:t>
            </a:r>
          </a:p>
          <a:p>
            <a:pPr algn="ctr"/>
            <a:r>
              <a:rPr lang="es-ES" altLang="es-ES" sz="26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frágiles</a:t>
            </a:r>
            <a:br>
              <a:rPr lang="es-ES" altLang="es-ES" sz="26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altLang="es-ES" sz="26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 refugié</a:t>
            </a:r>
            <a:br>
              <a:rPr lang="es-ES" altLang="es-ES" sz="26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altLang="es-ES" sz="26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angustias,</a:t>
            </a:r>
            <a:br>
              <a:rPr lang="es-ES" altLang="es-ES" sz="26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altLang="es-ES" sz="26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 tengo que</a:t>
            </a:r>
          </a:p>
          <a:p>
            <a:pPr algn="ctr"/>
            <a:r>
              <a:rPr lang="es-ES" altLang="es-ES" sz="26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borrarlos.</a:t>
            </a:r>
            <a:endParaRPr lang="en-CA" sz="2600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599FF138-05E6-427D-5B9C-BD71BED9A2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252" y="1239253"/>
            <a:ext cx="7351295" cy="43794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89B344E-4C8A-1C93-225D-45B79FB3023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064"/>
          <a:stretch/>
        </p:blipFill>
        <p:spPr>
          <a:xfrm>
            <a:off x="1588167" y="1616149"/>
            <a:ext cx="6678377" cy="3602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9741DFC7-075A-F6E6-5034-F38979E8326F}"/>
              </a:ext>
            </a:extLst>
          </p:cNvPr>
          <p:cNvSpPr txBox="1"/>
          <p:nvPr/>
        </p:nvSpPr>
        <p:spPr>
          <a:xfrm>
            <a:off x="9809018" y="797510"/>
            <a:ext cx="2382982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Clara y fresca</a:t>
            </a:r>
            <a:b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presencia del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amor</a:t>
            </a:r>
            <a:b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 busqué 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afanosa</a:t>
            </a:r>
            <a:b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 limpio 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tránsito, y, como la 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primera vez,</a:t>
            </a:r>
            <a:b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 encontrarte,</a:t>
            </a:r>
            <a:b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nítida broté,</a:t>
            </a:r>
            <a:b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agua de 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manantial jamás tocada. </a:t>
            </a:r>
            <a:endParaRPr lang="en-CA" sz="2400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FCD15DBF-B741-18BE-1432-BD969CE13F75}"/>
              </a:ext>
            </a:extLst>
          </p:cNvPr>
          <p:cNvSpPr txBox="1"/>
          <p:nvPr/>
        </p:nvSpPr>
        <p:spPr>
          <a:xfrm>
            <a:off x="191349" y="6060489"/>
            <a:ext cx="10945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i="1" dirty="0" err="1">
                <a:solidFill>
                  <a:schemeClr val="bg1"/>
                </a:solidFill>
                <a:latin typeface="Book Antiqua" panose="02040602050305030304" pitchFamily="18" charset="0"/>
              </a:rPr>
              <a:t>jrvg</a:t>
            </a:r>
            <a:endParaRPr lang="es-ES" sz="3600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BBDFE0E2-4227-F3C7-A232-0B552197E5C8}"/>
              </a:ext>
            </a:extLst>
          </p:cNvPr>
          <p:cNvSpPr txBox="1"/>
          <p:nvPr/>
        </p:nvSpPr>
        <p:spPr>
          <a:xfrm>
            <a:off x="2489712" y="7209196"/>
            <a:ext cx="290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3E376123-379D-9D5C-4E2F-1153532B90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167" y="1616149"/>
            <a:ext cx="6678378" cy="3625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audssio1(1)(1)">
            <a:hlinkClick r:id="" action="ppaction://media"/>
            <a:extLst>
              <a:ext uri="{FF2B5EF4-FFF2-40B4-BE49-F238E27FC236}">
                <a16:creationId xmlns:a16="http://schemas.microsoft.com/office/drawing/2014/main" id="{EEECBA36-CF9E-0A38-1391-6BC6EC9BFF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380747" y="76721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801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20" fill="hold" grpId="1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0"/>
                            </p:stCondLst>
                            <p:childTnLst>
                              <p:par>
                                <p:cTn id="42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6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9500"/>
                            </p:stCondLst>
                            <p:childTnLst>
                              <p:par>
                                <p:cTn id="65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9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3500"/>
                            </p:stCondLst>
                            <p:childTnLst>
                              <p:par>
                                <p:cTn id="81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8000"/>
                            </p:stCondLst>
                            <p:childTnLst>
                              <p:par>
                                <p:cTn id="89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3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2000"/>
                            </p:stCondLst>
                            <p:childTnLst>
                              <p:par>
                                <p:cTn id="105" presetID="2" presetClass="entr" presetSubtype="9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7000"/>
                            </p:stCondLst>
                            <p:childTnLst>
                              <p:par>
                                <p:cTn id="114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41500"/>
                            </p:stCondLst>
                            <p:childTnLst>
                              <p:par>
                                <p:cTn id="131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3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20" grpId="1"/>
      <p:bldP spid="3" grpId="0"/>
      <p:bldP spid="3" grpId="1"/>
      <p:bldP spid="7" grpId="0"/>
      <p:bldP spid="7" grpId="1"/>
      <p:bldP spid="10" grpId="0"/>
      <p:bldP spid="10" grpId="1"/>
      <p:bldP spid="13" grpId="0"/>
      <p:bldP spid="13" grpId="1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94152E1-5250-7EC2-3BD8-B35CFD5F96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9FDE5AE-5066-651B-FF15-AA57971A3C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A6388B1B-FF75-5543-BDD8-00C27B2B1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AEB4C2C-84C8-F340-D90D-66A92847EC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5808BA3-1430-62A7-7145-BF90BB26AC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6EB6BDFD-42E9-C98F-93A0-C816E277CA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467247D-AA82-31A2-7A09-4CF7AA4FF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5006D1EF-CF7A-10FC-C73D-EA94AFA5BB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3BB8CD36-7C3D-1E2C-60A2-6AD277E48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251F6CA4-9ECC-6CDF-65CD-5BC763F01F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528542C7-9D64-6032-21F4-3183A92B5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D125AAF-BBDF-2C48-F598-E80C52829038}"/>
              </a:ext>
            </a:extLst>
          </p:cNvPr>
          <p:cNvSpPr txBox="1"/>
          <p:nvPr/>
        </p:nvSpPr>
        <p:spPr>
          <a:xfrm>
            <a:off x="108284" y="7050505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82564944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1939</TotalTime>
  <Words>118</Words>
  <Application>Microsoft Office PowerPoint</Application>
  <PresentationFormat>Panorámica</PresentationFormat>
  <Paragraphs>20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Book Antiqua</vt:lpstr>
      <vt:lpstr>Calibri</vt:lpstr>
      <vt:lpstr>Times New Roman</vt:lpstr>
      <vt:lpstr>Calibri Light</vt:lpstr>
      <vt:lpstr>Arial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Jamas tocada..........</dc:title>
  <dc:subject>ppsx</dc:subject>
  <dc:creator>jrvalleruiz@outlook.es</dc:creator>
  <cp:keywords>Poesia</cp:keywords>
  <cp:lastModifiedBy>jose ruiz</cp:lastModifiedBy>
  <cp:revision>108</cp:revision>
  <dcterms:created xsi:type="dcterms:W3CDTF">2020-06-24T17:08:49Z</dcterms:created>
  <dcterms:modified xsi:type="dcterms:W3CDTF">2024-10-09T09:09:28Z</dcterms:modified>
</cp:coreProperties>
</file>