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Ddt7Fl93dcDj8LYHW00Vg==" hashData="orqR7da45lhY0cCg0Kn9Q56neS88DpkVcKlMAg5oMv7kgIVXJiYecrKIpiuws3ohKin1fzGOjnLj2AQSOYTzZ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75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053ACC-542D-4FEE-8E86-75031DBD86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5A634DC-DDEC-4B60-9B2F-B7ED153D7D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C482D1F-BCE3-4FD8-8869-644440277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EF073-03C7-4BD0-ADCA-819EB5C58607}" type="datetimeFigureOut">
              <a:rPr lang="es-ES" smtClean="0"/>
              <a:t>23/11/2024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806F6FE-21CB-4FDE-81DC-0EA8218C0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4014F7-B727-4B38-899B-32583AE29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C4B-8F02-45E9-8D39-DC7178E3D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4251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EC2865-F4D6-4600-A9C3-B4C936116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A0EF576-C955-43DA-8639-EF20485FF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74A5BC-50C8-4A54-A85A-8815A3BA6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EF073-03C7-4BD0-ADCA-819EB5C58607}" type="datetimeFigureOut">
              <a:rPr lang="es-ES" smtClean="0"/>
              <a:t>23/11/2024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6FA366D-A8B2-4EB3-9F38-341158471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B5D575-F1DA-450B-9E45-0F05542B9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C4B-8F02-45E9-8D39-DC7178E3D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0477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85319E-27A6-450E-A248-65F7AA65A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02422EF-4F5F-41FA-8A52-2E6D2CFBCE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A70F7E-339B-4AB2-90B3-6CEED9125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EF073-03C7-4BD0-ADCA-819EB5C58607}" type="datetimeFigureOut">
              <a:rPr lang="es-ES" smtClean="0"/>
              <a:t>23/11/2024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B0F23C-1147-46AC-9384-D3E1F3C6A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C73AAC9-51D8-4496-B36C-6027AF63C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C4B-8F02-45E9-8D39-DC7178E3D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6861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4034EB-E191-4BC8-9CDD-B937F88B1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24255AF-B8A4-491C-890D-92C2738F02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126188D-F892-4A8B-8ED7-8DA37831B6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3D1698-E93A-4372-8B33-5365F93F6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EF073-03C7-4BD0-ADCA-819EB5C58607}" type="datetimeFigureOut">
              <a:rPr lang="es-ES" smtClean="0"/>
              <a:t>23/11/2024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9B32244-6D42-4CC0-8280-98CEE7A11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325B2E1-187C-4356-86DC-722FC3957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C4B-8F02-45E9-8D39-DC7178E3D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679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A2E2B8-0C4B-487B-A135-ACD8F59FF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36F7A5-240B-4E6F-8EA1-48968CA2AD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008413-B98F-4F58-BC75-AC8E456045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C86B486-76EE-40CF-A4DA-69080D3ACA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3EBEEEC-A7C9-4A23-987C-F8BCC8793F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B001A5B-796E-46DA-A895-99D8639CF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EF073-03C7-4BD0-ADCA-819EB5C58607}" type="datetimeFigureOut">
              <a:rPr lang="es-ES" smtClean="0"/>
              <a:t>23/11/2024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DE73D2B-E440-40E7-AB39-5BF706A37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7ADAFAA-1E05-44BF-A0F9-F4537DADC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C4B-8F02-45E9-8D39-DC7178E3D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2310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F73178-D799-42DE-9BAE-88774A42D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2C68C10-3CF5-4445-9EFE-C3447BD5F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EF073-03C7-4BD0-ADCA-819EB5C58607}" type="datetimeFigureOut">
              <a:rPr lang="es-ES" smtClean="0"/>
              <a:t>23/11/2024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CA5C5FA-3B1B-4DDE-B2F7-82FB1E246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CD78A68-3588-4E1F-8A59-5BC93E822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C4B-8F02-45E9-8D39-DC7178E3D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2752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36AEC63-B4A7-476A-8D89-515A987A5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EF073-03C7-4BD0-ADCA-819EB5C58607}" type="datetimeFigureOut">
              <a:rPr lang="es-ES" smtClean="0"/>
              <a:t>23/11/2024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1121BA4-32F8-44E6-9661-23FCA4B8D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44AF3AA-8DF9-4E16-9B42-CDDE67F69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C4B-8F02-45E9-8D39-DC7178E3D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5402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B6FB6F-2722-4741-B188-DAE22C368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5AA1D39-2DDA-4DC9-854B-5BCC5AA8C4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C2A7744-D328-4E3E-BEC6-DA181D98D2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5F2913E-6F29-49BD-A915-64AB92AE8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EF073-03C7-4BD0-ADCA-819EB5C58607}" type="datetimeFigureOut">
              <a:rPr lang="es-ES" smtClean="0"/>
              <a:t>23/11/2024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C5739DD-98F6-4D40-AB70-747CC7824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B510D4C-0EE9-4E35-8F20-D5CDB895A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C4B-8F02-45E9-8D39-DC7178E3D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0427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6F4BE9-818E-49CC-A80E-8A877BDE5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1635B7E-49FE-4042-918E-BDD0EAA65E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FC82B67-23E6-4DB0-9503-603796BA46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78F3352-078D-40F3-97F4-C209FDBC9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EF073-03C7-4BD0-ADCA-819EB5C58607}" type="datetimeFigureOut">
              <a:rPr lang="es-ES" smtClean="0"/>
              <a:t>23/11/2024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3D12C05-A27B-45D4-87B0-342C9764A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C180F41-E44C-48CA-8607-BF718617F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C4B-8F02-45E9-8D39-DC7178E3D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2506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3E073D-BE46-46EC-96BA-D1972EB03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0FCFAE0-B3E5-434F-999C-29F68471D8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E425AB1-5D5A-4149-9DA3-4E313B51B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EF073-03C7-4BD0-ADCA-819EB5C58607}" type="datetimeFigureOut">
              <a:rPr lang="es-ES" smtClean="0"/>
              <a:t>23/11/2024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06D8B4-3F4D-4036-B270-D95AC9971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3BBAE43-024B-4474-A315-2E9331CB9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C4B-8F02-45E9-8D39-DC7178E3D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1394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BABEAF8-80FE-44AC-BBD6-DDD1AE76ED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7407A8-461C-4E19-AECC-BAD1C705AD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E16AAB1-9D6F-4388-B13E-445AB6F6E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EF073-03C7-4BD0-ADCA-819EB5C58607}" type="datetimeFigureOut">
              <a:rPr lang="es-ES" smtClean="0"/>
              <a:t>23/11/2024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B70CDED-0DEC-4A41-BF0F-79915710A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0603DB-5828-42D1-8150-11FDC0EC2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0C4B-8F02-45E9-8D39-DC7178E3D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23869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BA89DC-C10C-DC5A-604B-14B4D39A3E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EDAA765-0896-F1E8-3836-C5F4884611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E2BE447-1C44-E002-A7AA-6CB120DB1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244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CEE4FA2-B2B7-476E-8B0F-D3CF73AF0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9C00DB9-142E-4323-BCEB-D5C4648A83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10FF0C-B5F1-4D8C-B513-D69F45EC07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EF073-03C7-4BD0-ADCA-819EB5C58607}" type="datetimeFigureOut">
              <a:rPr lang="es-ES" smtClean="0"/>
              <a:t>23/11/2024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C5B514E-03B1-401D-A9AC-8ABC831752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3DC82AB-5412-488F-895C-DE8B2B5DEA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B0C4B-8F02-45E9-8D39-DC7178E3D5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267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74C2DD7-89EF-5BB2-AA62-C6679C783D1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9315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2">
            <a:extLst>
              <a:ext uri="{FF2B5EF4-FFF2-40B4-BE49-F238E27FC236}">
                <a16:creationId xmlns:a16="http://schemas.microsoft.com/office/drawing/2014/main" id="{A4D5AA01-71A6-42FA-8760-CE3EF6384B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1" t="1220" r="531" b="60574"/>
          <a:stretch/>
        </p:blipFill>
        <p:spPr bwMode="auto">
          <a:xfrm>
            <a:off x="701748" y="607541"/>
            <a:ext cx="10834577" cy="57075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CuadroTexto 26">
            <a:extLst>
              <a:ext uri="{FF2B5EF4-FFF2-40B4-BE49-F238E27FC236}">
                <a16:creationId xmlns:a16="http://schemas.microsoft.com/office/drawing/2014/main" id="{525EAF8A-C037-4707-A896-68BB1DB49909}"/>
              </a:ext>
            </a:extLst>
          </p:cNvPr>
          <p:cNvSpPr txBox="1"/>
          <p:nvPr/>
        </p:nvSpPr>
        <p:spPr>
          <a:xfrm>
            <a:off x="482323" y="607541"/>
            <a:ext cx="652087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54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Jamás llegue a olvidarte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403B15B-BA39-49D9-ADF0-AEBC7E108D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" t="15463" r="-36" b="52643"/>
          <a:stretch/>
        </p:blipFill>
        <p:spPr>
          <a:xfrm>
            <a:off x="893135" y="755802"/>
            <a:ext cx="10430539" cy="5379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Picture 22">
            <a:extLst>
              <a:ext uri="{FF2B5EF4-FFF2-40B4-BE49-F238E27FC236}">
                <a16:creationId xmlns:a16="http://schemas.microsoft.com/office/drawing/2014/main" id="{2E6D558A-AD82-4A5C-9B63-3E63CFC393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3" t="17155" r="533" b="47229"/>
          <a:stretch/>
        </p:blipFill>
        <p:spPr bwMode="auto">
          <a:xfrm>
            <a:off x="1095153" y="755801"/>
            <a:ext cx="10100930" cy="53463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09 - Cuando jjjTú No Estás(1)">
            <a:hlinkClick r:id="" action="ppaction://media"/>
            <a:extLst>
              <a:ext uri="{FF2B5EF4-FFF2-40B4-BE49-F238E27FC236}">
                <a16:creationId xmlns:a16="http://schemas.microsoft.com/office/drawing/2014/main" id="{F7DD7196-EED1-D6DA-C547-51BE9AD83B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81238" y="7122042"/>
            <a:ext cx="609600" cy="60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DEFEA015-66A7-41ED-63F2-91A6F539B6F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1" b="62217"/>
          <a:stretch/>
        </p:blipFill>
        <p:spPr>
          <a:xfrm>
            <a:off x="1913860" y="97971"/>
            <a:ext cx="12694770" cy="4724401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16" name="Rectangle 23">
            <a:extLst>
              <a:ext uri="{FF2B5EF4-FFF2-40B4-BE49-F238E27FC236}">
                <a16:creationId xmlns:a16="http://schemas.microsoft.com/office/drawing/2014/main" id="{627B2959-8A6E-F2FF-292E-AC7967158F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0713" y="920621"/>
            <a:ext cx="3291678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Dice en su locura extrema,</a:t>
            </a:r>
            <a:br>
              <a:rPr lang="es-ES" altLang="es-ES" sz="32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Y se va por otra parte.</a:t>
            </a:r>
            <a:br>
              <a:rPr lang="es-ES" altLang="es-ES" sz="32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Cada loco con su tema.</a:t>
            </a:r>
            <a:br>
              <a:rPr lang="es-ES" altLang="es-ES" sz="32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Toda esa pasión que abrasa</a:t>
            </a:r>
            <a:br>
              <a:rPr lang="es-ES" altLang="es-ES" sz="32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¿Lo creerás?.</a:t>
            </a:r>
            <a:br>
              <a:rPr lang="es-ES" altLang="es-ES" sz="32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Es humo, es humo que pasa, </a:t>
            </a:r>
            <a:br>
              <a:rPr lang="es-ES" altLang="es-ES" sz="32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2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¡ Nada mas !.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869291E0-B2C5-D1A6-0FDC-721E418B9D5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49" b="30467"/>
          <a:stretch/>
        </p:blipFill>
        <p:spPr>
          <a:xfrm>
            <a:off x="1981200" y="240145"/>
            <a:ext cx="12325925" cy="447007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18" name="Rectangle 25">
            <a:extLst>
              <a:ext uri="{FF2B5EF4-FFF2-40B4-BE49-F238E27FC236}">
                <a16:creationId xmlns:a16="http://schemas.microsoft.com/office/drawing/2014/main" id="{E94D299C-8C35-77C2-8EFF-AD088C421F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1479" y="723013"/>
            <a:ext cx="3744794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Sucede esto a cada paso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En nuestra existencia escasa: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Y ¿creerás, mi bien, acaso,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¿Que el humo también no pasa?.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¡Ay! De esa ventura leda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Que te hechiza,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Pasa el humo y solo queda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La ceniza.</a:t>
            </a:r>
          </a:p>
        </p:txBody>
      </p:sp>
      <p:pic>
        <p:nvPicPr>
          <p:cNvPr id="19" name="Picture 26">
            <a:extLst>
              <a:ext uri="{FF2B5EF4-FFF2-40B4-BE49-F238E27FC236}">
                <a16:creationId xmlns:a16="http://schemas.microsoft.com/office/drawing/2014/main" id="{7409A0A8-2320-CDCA-B6C5-5A84D460B3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6" b="72801"/>
          <a:stretch/>
        </p:blipFill>
        <p:spPr bwMode="auto">
          <a:xfrm>
            <a:off x="2113090" y="435935"/>
            <a:ext cx="11921888" cy="4136064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27">
            <a:extLst>
              <a:ext uri="{FF2B5EF4-FFF2-40B4-BE49-F238E27FC236}">
                <a16:creationId xmlns:a16="http://schemas.microsoft.com/office/drawing/2014/main" id="{E3587012-6E60-D6BD-2E03-555A443468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2866" y="1232510"/>
            <a:ext cx="3744794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El amor que ardiente bebes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Y que al Empíreo te eleva,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Ceniza es que el viento lleva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Envuelta en sus ondas leves,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De tanto amor, entusiasmo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Y contento,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No resta ¡cruel sarcasmo!</a:t>
            </a:r>
            <a:b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Sino viento</a:t>
            </a: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1825C605-397B-66CF-E8DA-5697B6C190A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860" y="113654"/>
            <a:ext cx="12694770" cy="470871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99C8AD73-71F8-1A0F-0BFA-04B0ABFAB38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2"/>
          <a:stretch/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  <p:sp>
        <p:nvSpPr>
          <p:cNvPr id="23" name="Text Box 28">
            <a:extLst>
              <a:ext uri="{FF2B5EF4-FFF2-40B4-BE49-F238E27FC236}">
                <a16:creationId xmlns:a16="http://schemas.microsoft.com/office/drawing/2014/main" id="{4E25C1FB-13B3-791C-2AF6-E65403EEFA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30965" y="5897288"/>
            <a:ext cx="1648875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i="1" dirty="0" err="1">
                <a:solidFill>
                  <a:srgbClr val="FF0000"/>
                </a:solidFill>
                <a:latin typeface="Brush Script MT" panose="03060802040406070304" pitchFamily="66" charset="0"/>
                <a:ea typeface="Tahoma" panose="020B0604030504040204" pitchFamily="34" charset="0"/>
                <a:cs typeface="Tahoma" panose="020B0604030504040204" pitchFamily="34" charset="0"/>
              </a:rPr>
              <a:t>jrvg</a:t>
            </a:r>
            <a:endParaRPr lang="es-ES" altLang="es-ES" sz="6000" i="1" dirty="0">
              <a:solidFill>
                <a:srgbClr val="FF0000"/>
              </a:solidFill>
              <a:latin typeface="Brush Script MT" panose="03060802040406070304" pitchFamily="66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Text Box 29">
            <a:extLst>
              <a:ext uri="{FF2B5EF4-FFF2-40B4-BE49-F238E27FC236}">
                <a16:creationId xmlns:a16="http://schemas.microsoft.com/office/drawing/2014/main" id="{7720D582-6A88-6A04-3E52-B809F602F2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238" y="6983819"/>
            <a:ext cx="263191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CF90015A-C61C-6C37-1DC4-2454ED645B3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113" y="7042281"/>
            <a:ext cx="1310949" cy="9832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13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50" presetClass="exit" presetSubtype="0" accel="10000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0"/>
                            </p:stCondLst>
                            <p:childTnLst>
                              <p:par>
                                <p:cTn id="36" presetID="5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3000" tmFilter="0,0; .5, 0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2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4200"/>
                            </p:stCondLst>
                            <p:childTnLst>
                              <p:par>
                                <p:cTn id="56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6000"/>
                            </p:stCondLst>
                            <p:childTnLst>
                              <p:par>
                                <p:cTn id="67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0"/>
                            </p:stCondLst>
                            <p:childTnLst>
                              <p:par>
                                <p:cTn id="73" presetID="3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40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0" presetClass="exit" presetSubtype="0" accel="10000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9700"/>
                            </p:stCondLst>
                            <p:childTnLst>
                              <p:par>
                                <p:cTn id="87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4200"/>
                            </p:stCondLst>
                            <p:childTnLst>
                              <p:par>
                                <p:cTn id="104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0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7" grpId="0"/>
      <p:bldP spid="16" grpId="0" build="allAtOnce"/>
      <p:bldP spid="16" grpId="1" build="allAtOnce"/>
      <p:bldP spid="18" grpId="0"/>
      <p:bldP spid="18" grpId="1"/>
      <p:bldP spid="20" grpId="0"/>
      <p:bldP spid="2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E05DA95-FD66-9563-4426-F32CFF61BE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35B9FD6-2C62-0C4B-7592-CF646EB0E9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1BDE4E7-154D-70FD-AA66-4EF33635E5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633E82F-A7F5-C4C1-369E-3974244D35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43D52EA-A46A-2A6F-34A2-3BEA1E103D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9E4D0DE-AACD-198B-7027-A648E1406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28A407D-04F5-A739-9C10-6995D3F85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F60B28B1-E057-9A5B-D295-086DD0DB57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33730BE8-40EA-F442-8A48-F7A590839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3132A2C-3513-7F0E-4F70-4FAD316B98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5E33FF4D-5317-0949-B27E-2BC2BC5F8B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EF16446-3E0A-8A15-2981-9EB2A4FA12AE}"/>
              </a:ext>
            </a:extLst>
          </p:cNvPr>
          <p:cNvSpPr txBox="1"/>
          <p:nvPr/>
        </p:nvSpPr>
        <p:spPr>
          <a:xfrm>
            <a:off x="244549" y="7006856"/>
            <a:ext cx="1052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01009132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181</Words>
  <Application>Microsoft Office PowerPoint</Application>
  <PresentationFormat>Panorámica</PresentationFormat>
  <Paragraphs>9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Brush Script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Jamas llege a olvidarte.........</dc:title>
  <dc:subject>ppsx</dc:subject>
  <dc:creator>jrvallrgomez@outlook.es</dc:creator>
  <cp:keywords>poesia</cp:keywords>
  <cp:lastModifiedBy>jose ruiz</cp:lastModifiedBy>
  <cp:revision>23</cp:revision>
  <dcterms:created xsi:type="dcterms:W3CDTF">2022-11-15T13:12:14Z</dcterms:created>
  <dcterms:modified xsi:type="dcterms:W3CDTF">2024-11-23T10:17:50Z</dcterms:modified>
</cp:coreProperties>
</file>