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8lYIp+7ygp0QlFjPBnGtQ==" hashData="B3w5+lHNnAF6mhjz7fYut9wm96BTe4siEhbYhDamIs57oOfs5iliBS36Voj78VV+ho4hU3cauabME+qtM5yHI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834" y="18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BE5491-A850-49C1-A376-05F85C77E4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4127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3006AC-1CE1-4CA5-888D-2E3B9F13F0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0943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430FA-3D70-4FD1-B1B2-2A40024080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16837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C7EBD-D2A3-418F-963D-08D635BE9B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6600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CCB28-9D6B-46D3-9A5E-58302CADA9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4857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F63AEA-EC16-4FDB-A74B-CE969F691B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391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3B259-92A5-4C0E-A037-487D231919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9735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5259E-7AC7-4689-827A-63B91D63CA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3948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9DC36-9CA7-42ED-8D21-2F60CC879B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0508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D0984-81D5-4D91-97B0-1CB2EF8536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669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2D66F9-806A-47E0-AE41-91AAE338EF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5315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38CF3AD-E3A8-48DB-93F7-3CE9AF9EBC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png"/><Relationship Id="rId10" Type="http://schemas.openxmlformats.org/officeDocument/2006/relationships/image" Target="../media/image7.jpg"/><Relationship Id="rId4" Type="http://schemas.openxmlformats.org/officeDocument/2006/relationships/image" Target="../media/image1.jpeg"/><Relationship Id="rId9" Type="http://schemas.openxmlformats.org/officeDocument/2006/relationships/image" Target="../media/image6.jpeg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 descr="Horizontal estreita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" altLang="es-ES" sz="1800">
              <a:latin typeface="Arial" panose="020B0604020202020204" pitchFamily="34" charset="0"/>
            </a:endParaRPr>
          </a:p>
        </p:txBody>
      </p:sp>
      <p:pic>
        <p:nvPicPr>
          <p:cNvPr id="2070" name="Picture 2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887090"/>
            <a:ext cx="8300269" cy="506286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2" name="CuadroTexto 1"/>
          <p:cNvSpPr txBox="1"/>
          <p:nvPr/>
        </p:nvSpPr>
        <p:spPr>
          <a:xfrm>
            <a:off x="4154066" y="-95118"/>
            <a:ext cx="8064896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s-ES" sz="60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Jamás llegue a olvidarte</a:t>
            </a:r>
          </a:p>
        </p:txBody>
      </p:sp>
      <p:sp>
        <p:nvSpPr>
          <p:cNvPr id="22" name="Rectangle 23"/>
          <p:cNvSpPr>
            <a:spLocks noChangeArrowheads="1"/>
          </p:cNvSpPr>
          <p:nvPr/>
        </p:nvSpPr>
        <p:spPr bwMode="auto">
          <a:xfrm>
            <a:off x="8635628" y="2060848"/>
            <a:ext cx="3295352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Dice en su locura extrema,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Y se va por otra parte...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Cada loco con su tema.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Toda esa pasión que abrasa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¿Lo creerás?.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Es humo, es humo que pasa, 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Nada mas!.</a:t>
            </a: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1268760"/>
            <a:ext cx="8280920" cy="43204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1268760"/>
            <a:ext cx="8300268" cy="43204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5" name="Picture 24" descr="24_01_2008_0958543001201198387_fabris_fotografia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86" b="18072"/>
          <a:stretch/>
        </p:blipFill>
        <p:spPr bwMode="auto">
          <a:xfrm>
            <a:off x="623887" y="1628775"/>
            <a:ext cx="8300269" cy="36004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8953500" y="1535906"/>
            <a:ext cx="3238500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Sucede esto a cada paso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En nuestra existencia escasa: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Y ¿creerás, mi bien, acaso,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Que el humo también no pasa?.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¡Ay! De esa ventura leda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Que te hechiza,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Pasa el humo y solo queda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La ceniza.</a:t>
            </a:r>
          </a:p>
        </p:txBody>
      </p:sp>
      <p:pic>
        <p:nvPicPr>
          <p:cNvPr id="27" name="Imagen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87" y="1628775"/>
            <a:ext cx="8319617" cy="36004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" name="Picture 26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44" b="28577"/>
          <a:stretch/>
        </p:blipFill>
        <p:spPr bwMode="auto">
          <a:xfrm>
            <a:off x="1055440" y="1989138"/>
            <a:ext cx="8353673" cy="2879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9390063" y="797510"/>
            <a:ext cx="2801937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El amor que ardiente bebes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Y que al Empíreo te eleva,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Ceniza es que el viento lleva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Envuelta en sus ondas leves,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De tanto amor, entusiasmo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Y contento,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No resta ¡cruel sarcasmo!</a:t>
            </a:r>
            <a:b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</a:br>
            <a:r>
              <a:rPr lang="es-ES" altLang="es-ES" sz="2400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Sino </a:t>
            </a:r>
            <a:r>
              <a:rPr lang="es-ES" altLang="es-ES" sz="2400" i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viento.</a:t>
            </a:r>
            <a:endParaRPr lang="es-ES" altLang="es-ES" sz="2400" i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1" y="1989138"/>
            <a:ext cx="8353672" cy="2879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1" name="Text Box 28"/>
          <p:cNvSpPr txBox="1">
            <a:spLocks noChangeArrowheads="1"/>
          </p:cNvSpPr>
          <p:nvPr/>
        </p:nvSpPr>
        <p:spPr bwMode="auto">
          <a:xfrm>
            <a:off x="9135268" y="6045234"/>
            <a:ext cx="3311525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s-ES" sz="4400" i="1" dirty="0" err="1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Poor Richard" panose="02080502050505020702" pitchFamily="18" charset="0"/>
              </a:rPr>
              <a:t>jrvg</a:t>
            </a:r>
            <a:endParaRPr lang="es-ES" sz="4400" i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Poor Richard" panose="02080502050505020702" pitchFamily="18" charset="0"/>
            </a:endParaRPr>
          </a:p>
        </p:txBody>
      </p:sp>
      <p:sp>
        <p:nvSpPr>
          <p:cNvPr id="32" name="Text Box 29"/>
          <p:cNvSpPr txBox="1">
            <a:spLocks noChangeArrowheads="1"/>
          </p:cNvSpPr>
          <p:nvPr/>
        </p:nvSpPr>
        <p:spPr bwMode="auto">
          <a:xfrm>
            <a:off x="-11832" y="6858000"/>
            <a:ext cx="5494338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1800" dirty="0">
                <a:latin typeface="Arial" panose="020B0604020202020204" pitchFamily="34" charset="0"/>
              </a:rPr>
              <a:t>jrvallegomez@Outlook.es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48" y="-95118"/>
            <a:ext cx="12238310" cy="6953118"/>
          </a:xfrm>
          <a:prstGeom prst="rect">
            <a:avLst/>
          </a:prstGeom>
        </p:spPr>
      </p:pic>
      <p:pic>
        <p:nvPicPr>
          <p:cNvPr id="4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096000" y="8613576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" dur="indefinite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" dur="indefinite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30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500"/>
                            </p:stCondLst>
                            <p:childTnLst>
                              <p:par>
                                <p:cTn id="33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 decel="100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decel="100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decel="100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decel="100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7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decel="100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4900"/>
                            </p:stCondLst>
                            <p:childTnLst>
                              <p:par>
                                <p:cTn id="48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57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8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8900"/>
                            </p:stCondLst>
                            <p:childTnLst>
                              <p:par>
                                <p:cTn id="60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400"/>
                            </p:stCondLst>
                            <p:childTnLst>
                              <p:par>
                                <p:cTn id="72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81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2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4400"/>
                            </p:stCondLst>
                            <p:childTnLst>
                              <p:par>
                                <p:cTn id="84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0" tmFilter="0,0; .5, 1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1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3000" tmFilter="0,0; .5, 0; 1, 1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4400"/>
                            </p:stCondLst>
                            <p:childTnLst>
                              <p:par>
                                <p:cTn id="99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18900"/>
                            </p:stCondLst>
                            <p:childTnLst>
                              <p:par>
                                <p:cTn id="116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1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52" grpId="0" animBg="1"/>
      <p:bldP spid="2" grpId="0"/>
      <p:bldP spid="22" grpId="0" build="allAtOnce"/>
      <p:bldP spid="22" grpId="1" build="allAtOnce"/>
      <p:bldP spid="26" grpId="0"/>
      <p:bldP spid="26" grpId="1"/>
      <p:bldP spid="29" grpId="0"/>
      <p:bldP spid="29" grpId="1"/>
    </p:bld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22</Words>
  <Application>Microsoft Office PowerPoint</Application>
  <PresentationFormat>Panorámica</PresentationFormat>
  <Paragraphs>6</Paragraphs>
  <Slides>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Arial</vt:lpstr>
      <vt:lpstr>Calibri Light</vt:lpstr>
      <vt:lpstr>Calibri</vt:lpstr>
      <vt:lpstr>Poor Richard</vt:lpstr>
      <vt:lpstr>Microsoft YaHei</vt:lpstr>
      <vt:lpstr>Diseño predeterminado</vt:lpstr>
      <vt:lpstr>Presentación de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Jamas llege a olvidarte...............25</dc:title>
  <dc:subject>ppsx</dc:subject>
  <dc:creator/>
  <cp:keywords>poesia</cp:keywords>
  <cp:lastModifiedBy/>
  <cp:revision>3</cp:revision>
  <dcterms:created xsi:type="dcterms:W3CDTF">2007-05-28T19:31:08Z</dcterms:created>
  <dcterms:modified xsi:type="dcterms:W3CDTF">2025-01-15T13:54:51Z</dcterms:modified>
</cp:coreProperties>
</file>