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6" r:id="rId3"/>
    <p:sldId id="257" r:id="rId4"/>
    <p:sldId id="267" r:id="rId5"/>
    <p:sldId id="269" r:id="rId6"/>
    <p:sldId id="268" r:id="rId7"/>
    <p:sldId id="259" r:id="rId8"/>
    <p:sldId id="258" r:id="rId9"/>
    <p:sldId id="260" r:id="rId10"/>
    <p:sldId id="261" r:id="rId11"/>
    <p:sldId id="270" r:id="rId12"/>
  </p:sldIdLst>
  <p:sldSz cx="14041438" cy="7921625"/>
  <p:notesSz cx="6858000" cy="9144000"/>
  <p:defaultTextStyle>
    <a:defPPr>
      <a:defRPr lang="es-AR"/>
    </a:defPPr>
    <a:lvl1pPr marL="0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27507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55014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882521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10028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37535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765042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392549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020056" algn="l" defTabSz="1255014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TcTEjqMRY5LXVVA9GxbSg==" hashData="1tiScO6sTNRWdn3/5TjjKLgHju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02" y="-144"/>
      </p:cViewPr>
      <p:guideLst>
        <p:guide orient="horz" pos="2495"/>
        <p:guide pos="442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9848A8-D6E1-4BD8-BEF9-AA6682249160}" type="datetimeFigureOut">
              <a:rPr lang="es-AR" smtClean="0"/>
              <a:pPr/>
              <a:t>31/5/2016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90525" y="685800"/>
            <a:ext cx="6076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671D99-A0D0-414B-A93B-347FF978C673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71D99-A0D0-414B-A93B-347FF978C673}" type="slidenum">
              <a:rPr lang="es-AR" smtClean="0"/>
              <a:pPr/>
              <a:t>1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53108" y="2460839"/>
            <a:ext cx="11935222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06216" y="4488921"/>
            <a:ext cx="9829007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27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55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825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100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375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65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925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020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9E17F-AAFB-4465-B709-70152E74B22D}" type="datetimeFigureOut">
              <a:rPr lang="es-AR" smtClean="0"/>
              <a:pPr/>
              <a:t>31/5/2016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1656D-C9B2-4C68-8C3D-F0B701A1CDE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9E17F-AAFB-4465-B709-70152E74B22D}" type="datetimeFigureOut">
              <a:rPr lang="es-AR" smtClean="0"/>
              <a:pPr/>
              <a:t>31/5/2016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1656D-C9B2-4C68-8C3D-F0B701A1CDE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09177" y="5090378"/>
            <a:ext cx="11935222" cy="1573323"/>
          </a:xfrm>
        </p:spPr>
        <p:txBody>
          <a:bodyPr anchor="t"/>
          <a:lstStyle>
            <a:lvl1pPr algn="l">
              <a:defRPr sz="5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09177" y="3357523"/>
            <a:ext cx="11935222" cy="1732855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27507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55014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825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51002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13753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6504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925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502005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9E17F-AAFB-4465-B709-70152E74B22D}" type="datetimeFigureOut">
              <a:rPr lang="es-AR" smtClean="0"/>
              <a:pPr/>
              <a:t>31/5/2016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1656D-C9B2-4C68-8C3D-F0B701A1CDE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077485" y="2134438"/>
            <a:ext cx="9585232" cy="604023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7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0896741" y="2134438"/>
            <a:ext cx="9587670" cy="604023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7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9E17F-AAFB-4465-B709-70152E74B22D}" type="datetimeFigureOut">
              <a:rPr lang="es-AR" smtClean="0"/>
              <a:pPr/>
              <a:t>31/5/2016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1656D-C9B2-4C68-8C3D-F0B701A1CDE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2072" y="317232"/>
            <a:ext cx="12637294" cy="1320271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2072" y="1773198"/>
            <a:ext cx="6204074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27507" indent="0">
              <a:buNone/>
              <a:defRPr sz="2700" b="1"/>
            </a:lvl2pPr>
            <a:lvl3pPr marL="1255014" indent="0">
              <a:buNone/>
              <a:defRPr sz="2500" b="1"/>
            </a:lvl3pPr>
            <a:lvl4pPr marL="1882521" indent="0">
              <a:buNone/>
              <a:defRPr sz="2200" b="1"/>
            </a:lvl4pPr>
            <a:lvl5pPr marL="2510028" indent="0">
              <a:buNone/>
              <a:defRPr sz="2200" b="1"/>
            </a:lvl5pPr>
            <a:lvl6pPr marL="3137535" indent="0">
              <a:buNone/>
              <a:defRPr sz="2200" b="1"/>
            </a:lvl6pPr>
            <a:lvl7pPr marL="3765042" indent="0">
              <a:buNone/>
              <a:defRPr sz="2200" b="1"/>
            </a:lvl7pPr>
            <a:lvl8pPr marL="4392549" indent="0">
              <a:buNone/>
              <a:defRPr sz="2200" b="1"/>
            </a:lvl8pPr>
            <a:lvl9pPr marL="5020056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02072" y="2512182"/>
            <a:ext cx="6204074" cy="4564104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132856" y="1773198"/>
            <a:ext cx="6206511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27507" indent="0">
              <a:buNone/>
              <a:defRPr sz="2700" b="1"/>
            </a:lvl2pPr>
            <a:lvl3pPr marL="1255014" indent="0">
              <a:buNone/>
              <a:defRPr sz="2500" b="1"/>
            </a:lvl3pPr>
            <a:lvl4pPr marL="1882521" indent="0">
              <a:buNone/>
              <a:defRPr sz="2200" b="1"/>
            </a:lvl4pPr>
            <a:lvl5pPr marL="2510028" indent="0">
              <a:buNone/>
              <a:defRPr sz="2200" b="1"/>
            </a:lvl5pPr>
            <a:lvl6pPr marL="3137535" indent="0">
              <a:buNone/>
              <a:defRPr sz="2200" b="1"/>
            </a:lvl6pPr>
            <a:lvl7pPr marL="3765042" indent="0">
              <a:buNone/>
              <a:defRPr sz="2200" b="1"/>
            </a:lvl7pPr>
            <a:lvl8pPr marL="4392549" indent="0">
              <a:buNone/>
              <a:defRPr sz="2200" b="1"/>
            </a:lvl8pPr>
            <a:lvl9pPr marL="5020056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132856" y="2512182"/>
            <a:ext cx="6206511" cy="4564104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9E17F-AAFB-4465-B709-70152E74B22D}" type="datetimeFigureOut">
              <a:rPr lang="es-AR" smtClean="0"/>
              <a:pPr/>
              <a:t>31/5/2016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1656D-C9B2-4C68-8C3D-F0B701A1CDE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9E17F-AAFB-4465-B709-70152E74B22D}" type="datetimeFigureOut">
              <a:rPr lang="es-AR" smtClean="0"/>
              <a:pPr/>
              <a:t>31/5/2016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1656D-C9B2-4C68-8C3D-F0B701A1CDE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9E17F-AAFB-4465-B709-70152E74B22D}" type="datetimeFigureOut">
              <a:rPr lang="es-AR" smtClean="0"/>
              <a:pPr/>
              <a:t>31/5/2016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1656D-C9B2-4C68-8C3D-F0B701A1CDE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2073" y="315398"/>
            <a:ext cx="4619536" cy="134227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89812" y="315399"/>
            <a:ext cx="7849554" cy="6760887"/>
          </a:xfrm>
        </p:spPr>
        <p:txBody>
          <a:bodyPr/>
          <a:lstStyle>
            <a:lvl1pPr>
              <a:defRPr sz="4400"/>
            </a:lvl1pPr>
            <a:lvl2pPr>
              <a:defRPr sz="38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02073" y="1657674"/>
            <a:ext cx="4619536" cy="5418612"/>
          </a:xfrm>
        </p:spPr>
        <p:txBody>
          <a:bodyPr/>
          <a:lstStyle>
            <a:lvl1pPr marL="0" indent="0">
              <a:buNone/>
              <a:defRPr sz="1900"/>
            </a:lvl1pPr>
            <a:lvl2pPr marL="627507" indent="0">
              <a:buNone/>
              <a:defRPr sz="1600"/>
            </a:lvl2pPr>
            <a:lvl3pPr marL="1255014" indent="0">
              <a:buNone/>
              <a:defRPr sz="1400"/>
            </a:lvl3pPr>
            <a:lvl4pPr marL="1882521" indent="0">
              <a:buNone/>
              <a:defRPr sz="1200"/>
            </a:lvl4pPr>
            <a:lvl5pPr marL="2510028" indent="0">
              <a:buNone/>
              <a:defRPr sz="1200"/>
            </a:lvl5pPr>
            <a:lvl6pPr marL="3137535" indent="0">
              <a:buNone/>
              <a:defRPr sz="1200"/>
            </a:lvl6pPr>
            <a:lvl7pPr marL="3765042" indent="0">
              <a:buNone/>
              <a:defRPr sz="1200"/>
            </a:lvl7pPr>
            <a:lvl8pPr marL="4392549" indent="0">
              <a:buNone/>
              <a:defRPr sz="1200"/>
            </a:lvl8pPr>
            <a:lvl9pPr marL="5020056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9E17F-AAFB-4465-B709-70152E74B22D}" type="datetimeFigureOut">
              <a:rPr lang="es-AR" smtClean="0"/>
              <a:pPr/>
              <a:t>31/5/2016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1656D-C9B2-4C68-8C3D-F0B701A1CDE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752220" y="5545137"/>
            <a:ext cx="8424863" cy="65463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752220" y="707812"/>
            <a:ext cx="8424863" cy="4752975"/>
          </a:xfrm>
        </p:spPr>
        <p:txBody>
          <a:bodyPr/>
          <a:lstStyle>
            <a:lvl1pPr marL="0" indent="0">
              <a:buNone/>
              <a:defRPr sz="4400"/>
            </a:lvl1pPr>
            <a:lvl2pPr marL="627507" indent="0">
              <a:buNone/>
              <a:defRPr sz="3800"/>
            </a:lvl2pPr>
            <a:lvl3pPr marL="1255014" indent="0">
              <a:buNone/>
              <a:defRPr sz="3300"/>
            </a:lvl3pPr>
            <a:lvl4pPr marL="1882521" indent="0">
              <a:buNone/>
              <a:defRPr sz="2700"/>
            </a:lvl4pPr>
            <a:lvl5pPr marL="2510028" indent="0">
              <a:buNone/>
              <a:defRPr sz="2700"/>
            </a:lvl5pPr>
            <a:lvl6pPr marL="3137535" indent="0">
              <a:buNone/>
              <a:defRPr sz="2700"/>
            </a:lvl6pPr>
            <a:lvl7pPr marL="3765042" indent="0">
              <a:buNone/>
              <a:defRPr sz="2700"/>
            </a:lvl7pPr>
            <a:lvl8pPr marL="4392549" indent="0">
              <a:buNone/>
              <a:defRPr sz="2700"/>
            </a:lvl8pPr>
            <a:lvl9pPr marL="5020056" indent="0">
              <a:buNone/>
              <a:defRPr sz="27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752220" y="6199772"/>
            <a:ext cx="8424863" cy="929690"/>
          </a:xfrm>
        </p:spPr>
        <p:txBody>
          <a:bodyPr/>
          <a:lstStyle>
            <a:lvl1pPr marL="0" indent="0">
              <a:buNone/>
              <a:defRPr sz="1900"/>
            </a:lvl1pPr>
            <a:lvl2pPr marL="627507" indent="0">
              <a:buNone/>
              <a:defRPr sz="1600"/>
            </a:lvl2pPr>
            <a:lvl3pPr marL="1255014" indent="0">
              <a:buNone/>
              <a:defRPr sz="1400"/>
            </a:lvl3pPr>
            <a:lvl4pPr marL="1882521" indent="0">
              <a:buNone/>
              <a:defRPr sz="1200"/>
            </a:lvl4pPr>
            <a:lvl5pPr marL="2510028" indent="0">
              <a:buNone/>
              <a:defRPr sz="1200"/>
            </a:lvl5pPr>
            <a:lvl6pPr marL="3137535" indent="0">
              <a:buNone/>
              <a:defRPr sz="1200"/>
            </a:lvl6pPr>
            <a:lvl7pPr marL="3765042" indent="0">
              <a:buNone/>
              <a:defRPr sz="1200"/>
            </a:lvl7pPr>
            <a:lvl8pPr marL="4392549" indent="0">
              <a:buNone/>
              <a:defRPr sz="1200"/>
            </a:lvl8pPr>
            <a:lvl9pPr marL="5020056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9E17F-AAFB-4465-B709-70152E74B22D}" type="datetimeFigureOut">
              <a:rPr lang="es-AR" smtClean="0"/>
              <a:pPr/>
              <a:t>31/5/2016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1656D-C9B2-4C68-8C3D-F0B701A1CDE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9E17F-AAFB-4465-B709-70152E74B22D}" type="datetimeFigureOut">
              <a:rPr lang="es-AR" smtClean="0"/>
              <a:pPr/>
              <a:t>31/5/2016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1656D-C9B2-4C68-8C3D-F0B701A1CDE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5633290" y="366742"/>
            <a:ext cx="4851122" cy="78079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077486" y="366742"/>
            <a:ext cx="14321780" cy="780793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9E17F-AAFB-4465-B709-70152E74B22D}" type="datetimeFigureOut">
              <a:rPr lang="es-AR" smtClean="0"/>
              <a:pPr/>
              <a:t>31/5/2016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1656D-C9B2-4C68-8C3D-F0B701A1CDE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53108" y="2460840"/>
            <a:ext cx="11935222" cy="1698015"/>
          </a:xfrm>
          <a:prstGeom prst="rect">
            <a:avLst/>
          </a:prstGeom>
        </p:spPr>
        <p:txBody>
          <a:bodyPr lIns="125484" tIns="62742" rIns="125484" bIns="62742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06217" y="4488921"/>
            <a:ext cx="9829007" cy="2024415"/>
          </a:xfrm>
          <a:prstGeom prst="rect">
            <a:avLst/>
          </a:prstGeom>
        </p:spPr>
        <p:txBody>
          <a:bodyPr lIns="125484" tIns="62742" rIns="125484" bIns="62742"/>
          <a:lstStyle>
            <a:lvl1pPr marL="0" indent="0" algn="ctr">
              <a:buNone/>
              <a:defRPr/>
            </a:lvl1pPr>
            <a:lvl2pPr marL="627423" indent="0" algn="ctr">
              <a:buNone/>
              <a:defRPr/>
            </a:lvl2pPr>
            <a:lvl3pPr marL="1254847" indent="0" algn="ctr">
              <a:buNone/>
              <a:defRPr/>
            </a:lvl3pPr>
            <a:lvl4pPr marL="1882270" indent="0" algn="ctr">
              <a:buNone/>
              <a:defRPr/>
            </a:lvl4pPr>
            <a:lvl5pPr marL="2509692" indent="0" algn="ctr">
              <a:buNone/>
              <a:defRPr/>
            </a:lvl5pPr>
            <a:lvl6pPr marL="3137115" indent="0" algn="ctr">
              <a:buNone/>
              <a:defRPr/>
            </a:lvl6pPr>
            <a:lvl7pPr marL="3764538" indent="0" algn="ctr">
              <a:buNone/>
              <a:defRPr/>
            </a:lvl7pPr>
            <a:lvl8pPr marL="4391962" indent="0" algn="ctr">
              <a:buNone/>
              <a:defRPr/>
            </a:lvl8pPr>
            <a:lvl9pPr marL="501938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02072" y="317232"/>
            <a:ext cx="12637294" cy="1320271"/>
          </a:xfrm>
          <a:prstGeom prst="rect">
            <a:avLst/>
          </a:prstGeom>
        </p:spPr>
        <p:txBody>
          <a:bodyPr vert="horz" lIns="125501" tIns="62751" rIns="125501" bIns="62751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2072" y="1848380"/>
            <a:ext cx="12637294" cy="5227906"/>
          </a:xfrm>
          <a:prstGeom prst="rect">
            <a:avLst/>
          </a:prstGeom>
        </p:spPr>
        <p:txBody>
          <a:bodyPr vert="horz" lIns="125501" tIns="62751" rIns="125501" bIns="62751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02072" y="7342173"/>
            <a:ext cx="3276336" cy="421753"/>
          </a:xfrm>
          <a:prstGeom prst="rect">
            <a:avLst/>
          </a:prstGeom>
        </p:spPr>
        <p:txBody>
          <a:bodyPr vert="horz" lIns="125501" tIns="62751" rIns="125501" bIns="62751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9E17F-AAFB-4465-B709-70152E74B22D}" type="datetimeFigureOut">
              <a:rPr lang="es-AR" smtClean="0"/>
              <a:pPr/>
              <a:t>31/5/2016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797492" y="7342173"/>
            <a:ext cx="4446455" cy="421753"/>
          </a:xfrm>
          <a:prstGeom prst="rect">
            <a:avLst/>
          </a:prstGeom>
        </p:spPr>
        <p:txBody>
          <a:bodyPr vert="horz" lIns="125501" tIns="62751" rIns="125501" bIns="62751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063030" y="7342173"/>
            <a:ext cx="3276336" cy="421753"/>
          </a:xfrm>
          <a:prstGeom prst="rect">
            <a:avLst/>
          </a:prstGeom>
        </p:spPr>
        <p:txBody>
          <a:bodyPr vert="horz" lIns="125501" tIns="62751" rIns="125501" bIns="62751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1656D-C9B2-4C68-8C3D-F0B701A1CDE8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55014" rtl="0" eaLnBrk="1" latinLnBrk="0" hangingPunct="1"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0630" indent="-470630" algn="l" defTabSz="1255014" rtl="0" eaLnBrk="1" latinLnBrk="0" hangingPunct="1">
        <a:spcBef>
          <a:spcPct val="20000"/>
        </a:spcBef>
        <a:buFont typeface="Arial" pitchFamily="34" charset="0"/>
        <a:buChar char="•"/>
        <a:defRPr sz="4400" kern="1200">
          <a:solidFill>
            <a:schemeClr val="tx1"/>
          </a:solidFill>
          <a:latin typeface="+mn-lt"/>
          <a:ea typeface="+mn-ea"/>
          <a:cs typeface="+mn-cs"/>
        </a:defRPr>
      </a:lvl1pPr>
      <a:lvl2pPr marL="1019699" indent="-392192" algn="l" defTabSz="1255014" rtl="0" eaLnBrk="1" latinLnBrk="0" hangingPunct="1">
        <a:spcBef>
          <a:spcPct val="20000"/>
        </a:spcBef>
        <a:buFont typeface="Arial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68768" indent="-313754" algn="l" defTabSz="12550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96275" indent="-313754" algn="l" defTabSz="1255014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823782" indent="-313754" algn="l" defTabSz="1255014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51289" indent="-313754" algn="l" defTabSz="125501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078796" indent="-313754" algn="l" defTabSz="125501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06303" indent="-313754" algn="l" defTabSz="125501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333810" indent="-313754" algn="l" defTabSz="1255014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27507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014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82521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10028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37535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65042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92549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20056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2072" y="7213813"/>
            <a:ext cx="3276336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5501" tIns="62751" rIns="125501" bIns="62751" numCol="1" anchor="t" anchorCtr="0" compatLnSpc="1">
            <a:prstTxWarp prst="textNoShape">
              <a:avLst/>
            </a:prstTxWarp>
          </a:bodyPr>
          <a:lstStyle>
            <a:lvl1pPr>
              <a:defRPr sz="19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5pPr>
      <a:lvl6pPr marL="627507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6pPr>
      <a:lvl7pPr marL="1255014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7pPr>
      <a:lvl8pPr marL="1882521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8pPr>
      <a:lvl9pPr marL="2510028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0630" indent="-470630" algn="l" rtl="0" fontAlgn="base">
        <a:spcBef>
          <a:spcPct val="20000"/>
        </a:spcBef>
        <a:spcAft>
          <a:spcPct val="0"/>
        </a:spcAft>
        <a:buChar char="•"/>
        <a:defRPr sz="4400">
          <a:solidFill>
            <a:schemeClr val="tx1"/>
          </a:solidFill>
          <a:latin typeface="+mn-lt"/>
          <a:ea typeface="+mn-ea"/>
          <a:cs typeface="+mn-cs"/>
        </a:defRPr>
      </a:lvl1pPr>
      <a:lvl2pPr marL="1019699" indent="-392192" algn="l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cs typeface="+mn-cs"/>
        </a:defRPr>
      </a:lvl2pPr>
      <a:lvl3pPr marL="1568768" indent="-313754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196275" indent="-313754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4pPr>
      <a:lvl5pPr marL="2823782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5pPr>
      <a:lvl6pPr marL="3451289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6pPr>
      <a:lvl7pPr marL="4078796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7pPr>
      <a:lvl8pPr marL="4706303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8pPr>
      <a:lvl9pPr marL="5333810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27507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014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82521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10028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37535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65042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92549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20056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AREJA BRINDA Y BES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83739" y="1440532"/>
            <a:ext cx="8465636" cy="56166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1044055" y="2880692"/>
            <a:ext cx="547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3600" dirty="0" smtClean="0">
                <a:latin typeface="Lucida Calligraphy" pitchFamily="66" charset="0"/>
              </a:rPr>
              <a:t>“Irrazonablemente”</a:t>
            </a:r>
            <a:endParaRPr lang="es-AR" sz="3600" dirty="0"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420319" y="3960812"/>
            <a:ext cx="28083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latin typeface="Lucida Calligraphy" pitchFamily="66" charset="0"/>
              </a:rPr>
              <a:t>Poema:  </a:t>
            </a:r>
            <a:r>
              <a:rPr lang="es-AR" sz="2400" dirty="0" err="1" smtClean="0">
                <a:latin typeface="Lucida Calligraphy" pitchFamily="66" charset="0"/>
              </a:rPr>
              <a:t>Audroc</a:t>
            </a:r>
            <a:endParaRPr lang="es-AR" sz="2400" dirty="0">
              <a:latin typeface="Lucida Calligraphy" pitchFamily="66" charset="0"/>
            </a:endParaRPr>
          </a:p>
        </p:txBody>
      </p:sp>
      <p:pic>
        <p:nvPicPr>
          <p:cNvPr id="7" name="6 Imagen" descr="a. ild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2487" y="6481092"/>
            <a:ext cx="947159" cy="64579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372647" y="6769124"/>
            <a:ext cx="21602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automático</a:t>
            </a:r>
            <a:endParaRPr lang="es-AR" dirty="0"/>
          </a:p>
        </p:txBody>
      </p:sp>
    </p:spTree>
  </p:cSld>
  <p:clrMapOvr>
    <a:masterClrMapping/>
  </p:clrMapOvr>
  <p:transition spd="slow" advClick="0" advTm="22000">
    <p:sndAc>
      <p:stSnd>
        <p:snd r:embed="rId3" name="VANGELIS SUAVB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4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4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4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AREJA CAMINA Y BESA EN PLA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041438" cy="792162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868591" y="3096716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Fuera del tiempo y del espacio.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la onda invisible que traspasa.</a:t>
            </a:r>
            <a:endParaRPr lang="es-AR" sz="1600" i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436543" y="3600772"/>
            <a:ext cx="61926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la inocente mirada de los niños.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la fragancia de la rosa enamorada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.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un rayo de luz que llega al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alma.</a:t>
            </a:r>
          </a:p>
          <a:p>
            <a:pPr algn="ctr"/>
            <a:endParaRPr lang="es-AR" sz="1600" i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020719" y="2160612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Fuera del cerebro.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Sin tocar la realidad.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7092727" y="2016596"/>
            <a:ext cx="18473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AR" dirty="0"/>
          </a:p>
        </p:txBody>
      </p:sp>
      <p:sp>
        <p:nvSpPr>
          <p:cNvPr id="11" name="10 CuadroTexto"/>
          <p:cNvSpPr txBox="1"/>
          <p:nvPr/>
        </p:nvSpPr>
        <p:spPr>
          <a:xfrm>
            <a:off x="6588671" y="2592660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un vacío lleno de esperanzas.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el espejo que proyecta el agua.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6444655" y="4680892"/>
            <a:ext cx="4248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AR" sz="18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Nuestro </a:t>
            </a: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Amor.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Nuestro Amor. Avanza.!!!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2133287" y="7561212"/>
            <a:ext cx="1908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/>
                </a:solidFill>
                <a:latin typeface="Lucida Calligraphy" pitchFamily="66" charset="0"/>
              </a:rPr>
              <a:t>  </a:t>
            </a:r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500"/>
                            </p:stCondLst>
                            <p:childTnLst>
                              <p:par>
                                <p:cTn id="21" presetID="45" presetClass="entr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PAREJA CON GLOB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-1" y="0"/>
            <a:ext cx="14041438" cy="792162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172847" y="2808684"/>
            <a:ext cx="489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la ilusión de lo que nunca muere.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el silencio de ecos sin palabras.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8100839" y="3384748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la espera de estar juntos.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la proximidad y en la distancia</a:t>
            </a:r>
            <a:r>
              <a:rPr lang="es-AR" sz="1600" dirty="0"/>
              <a:t>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8100839" y="3960812"/>
            <a:ext cx="5256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la sonrisa que la herida sana.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la mirada que acaricia el alma.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7740799" y="4464868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la flor que se guarda.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los nombres de delfines que se abrazan.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7668791" y="4968924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la inocencia del que ya no espera nada.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la paciencia que aguarda la llegada.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0" y="5184948"/>
            <a:ext cx="14761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 </a:t>
            </a:r>
            <a:r>
              <a:rPr lang="es-AR" sz="16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AMADA.jpg"/>
          <p:cNvPicPr>
            <a:picLocks noChangeAspect="1"/>
          </p:cNvPicPr>
          <p:nvPr/>
        </p:nvPicPr>
        <p:blipFill>
          <a:blip r:embed="rId2" cstate="print"/>
          <a:srcRect b="8844"/>
          <a:stretch>
            <a:fillRect/>
          </a:stretch>
        </p:blipFill>
        <p:spPr>
          <a:xfrm>
            <a:off x="0" y="-35633"/>
            <a:ext cx="14041437" cy="795725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380759" y="4032820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el verso que sin nombrar te nombra.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la estrella que guía en las distancias</a:t>
            </a:r>
            <a:r>
              <a:rPr lang="es-AR" sz="1600" dirty="0" smtClean="0">
                <a:latin typeface="Lucida Calligraphy" pitchFamily="66" charset="0"/>
              </a:rPr>
              <a:t>.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8100839" y="4752900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la penumbra de los imposibles.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el valor de rebelión callada.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172847" y="5400972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desafiar las leyes de los hombres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y los preceptos sociales que los mandan.</a:t>
            </a:r>
          </a:p>
          <a:p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8460879" y="6121052"/>
            <a:ext cx="42484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Pese a todo ello: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Nuestro Amor.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Nuestro Amor. Avanza.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 rot="21217910">
            <a:off x="262070" y="4642789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bg2">
                    <a:lumMod val="50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bg2">
                    <a:lumMod val="50000"/>
                  </a:schemeClr>
                </a:solidFill>
                <a:latin typeface="Lucida Calligraphy" pitchFamily="66" charset="0"/>
              </a:rPr>
              <a:t>  </a:t>
            </a:r>
            <a:r>
              <a:rPr lang="es-AR" sz="1200" dirty="0" err="1" smtClean="0">
                <a:solidFill>
                  <a:schemeClr val="bg2">
                    <a:lumMod val="50000"/>
                  </a:schemeClr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2">
                  <a:lumMod val="5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500"/>
                            </p:stCondLst>
                            <p:childTnLst>
                              <p:par>
                                <p:cTn id="2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REJA CAMINA EN PLA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4041438" cy="792162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8820919" y="1512540"/>
            <a:ext cx="496855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En la fría almohada que se abraza.</a:t>
            </a:r>
            <a:r>
              <a:rPr lang="es-AR" sz="1600" dirty="0" smtClean="0">
                <a:latin typeface="Lucida Calligraphy" pitchFamily="66" charset="0"/>
              </a:rPr>
              <a:t/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>
                <a:latin typeface="Lucida Calligraphy" pitchFamily="66" charset="0"/>
              </a:rPr>
              <a:t>En la imagen que se crea siendo nada</a:t>
            </a:r>
            <a:r>
              <a:rPr lang="es-AR" sz="1800" dirty="0">
                <a:latin typeface="Lucida Calligraphy" pitchFamily="66" charset="0"/>
              </a:rPr>
              <a:t>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9036943" y="2160612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latin typeface="Lucida Calligraphy" pitchFamily="66" charset="0"/>
              </a:rPr>
              <a:t>En las canciones que hablan por nosotros.</a:t>
            </a:r>
            <a:r>
              <a:rPr lang="es-AR" sz="1600" dirty="0" smtClean="0">
                <a:latin typeface="Lucida Calligraphy" pitchFamily="66" charset="0"/>
              </a:rPr>
              <a:t/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>
                <a:latin typeface="Lucida Calligraphy" pitchFamily="66" charset="0"/>
              </a:rPr>
              <a:t>que se interpreta y estalla en la mirada.</a:t>
            </a:r>
          </a:p>
        </p:txBody>
      </p:sp>
      <p:sp>
        <p:nvSpPr>
          <p:cNvPr id="8" name="7 CuadroTexto"/>
          <p:cNvSpPr txBox="1"/>
          <p:nvPr/>
        </p:nvSpPr>
        <p:spPr>
          <a:xfrm flipH="1">
            <a:off x="9180959" y="2736676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En la búsqueda infinita de dos almas.</a:t>
            </a:r>
            <a:r>
              <a:rPr lang="es-AR" sz="1600" dirty="0" smtClean="0">
                <a:latin typeface="Lucida Calligraphy" pitchFamily="66" charset="0"/>
              </a:rPr>
              <a:t/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>
                <a:latin typeface="Lucida Calligraphy" pitchFamily="66" charset="0"/>
              </a:rPr>
              <a:t>En temporales e imaginarios </a:t>
            </a:r>
            <a:r>
              <a:rPr lang="es-AR" sz="1600" dirty="0" smtClean="0">
                <a:latin typeface="Lucida Calligraphy" pitchFamily="66" charset="0"/>
              </a:rPr>
              <a:t>enojos,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8964934" y="3384748"/>
            <a:ext cx="50765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En el desafío que vence lo prohibido.</a:t>
            </a:r>
            <a:r>
              <a:rPr lang="es-AR" sz="1600" dirty="0" smtClean="0">
                <a:latin typeface="Lucida Calligraphy" pitchFamily="66" charset="0"/>
              </a:rPr>
              <a:t/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>
                <a:latin typeface="Lucida Calligraphy" pitchFamily="66" charset="0"/>
              </a:rPr>
              <a:t>En el sentimiento que aniquila lo aprendido</a:t>
            </a:r>
            <a:r>
              <a:rPr lang="es-AR" sz="1600" dirty="0"/>
              <a:t>.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9180959" y="3960813"/>
            <a:ext cx="4608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latin typeface="Lucida Calligraphy" pitchFamily="66" charset="0"/>
              </a:rPr>
              <a:t>.En reprimir amargamente lo querido,</a:t>
            </a:r>
          </a:p>
          <a:p>
            <a:pPr algn="ctr"/>
            <a:r>
              <a:rPr lang="es-AR" sz="1600" dirty="0" smtClean="0">
                <a:latin typeface="Lucida Calligraphy" pitchFamily="66" charset="0"/>
              </a:rPr>
              <a:t>En ocultar lo sentido, sin sentido</a:t>
            </a: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8820918" y="4536876"/>
            <a:ext cx="5220519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En el transcurso del tiempo en su destiempo.</a:t>
            </a:r>
            <a:r>
              <a:rPr lang="es-AR" sz="1600" dirty="0" smtClean="0">
                <a:latin typeface="Lucida Calligraphy" pitchFamily="66" charset="0"/>
              </a:rPr>
              <a:t/>
            </a:r>
            <a:br>
              <a:rPr lang="es-AR" sz="1600" dirty="0" smtClean="0">
                <a:latin typeface="Lucida Calligraphy" pitchFamily="66" charset="0"/>
              </a:rPr>
            </a:br>
            <a:endParaRPr lang="es-AR" dirty="0"/>
          </a:p>
        </p:txBody>
      </p:sp>
      <p:sp>
        <p:nvSpPr>
          <p:cNvPr id="12" name="11 CuadroTexto"/>
          <p:cNvSpPr txBox="1"/>
          <p:nvPr/>
        </p:nvSpPr>
        <p:spPr>
          <a:xfrm>
            <a:off x="0" y="3888804"/>
            <a:ext cx="14040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Lucida Calligraphy" pitchFamily="66" charset="0"/>
              </a:rPr>
              <a:t>  </a:t>
            </a:r>
            <a:r>
              <a:rPr lang="es-AR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tx1">
                  <a:lumMod val="65000"/>
                  <a:lumOff val="35000"/>
                </a:schemeClr>
              </a:solidFill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84015" y="7273180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bg1"/>
                </a:solidFill>
                <a:latin typeface="Lucida Calligraphy" pitchFamily="66" charset="0"/>
              </a:rPr>
              <a:t>  </a:t>
            </a:r>
            <a:r>
              <a:rPr lang="es-AR" sz="12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5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3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OS CORAZONES EN CES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5632"/>
            <a:ext cx="14041438" cy="799288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892927" y="2880692"/>
            <a:ext cx="4752528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</a:rPr>
              <a:t/>
            </a:r>
            <a:br>
              <a:rPr lang="es-AR" dirty="0" smtClean="0">
                <a:solidFill>
                  <a:schemeClr val="bg1"/>
                </a:solidFill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Mientras todo esto acontece: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dirty="0" smtClean="0">
                <a:solidFill>
                  <a:schemeClr val="bg1"/>
                </a:solidFill>
              </a:rPr>
              <a:t/>
            </a:r>
            <a:br>
              <a:rPr lang="es-AR" dirty="0" smtClean="0">
                <a:solidFill>
                  <a:schemeClr val="bg1"/>
                </a:solidFill>
              </a:rPr>
            </a:b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252967" y="4032820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Nuestro Amor.</a:t>
            </a:r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Nuestro Amor. Crece.</a:t>
            </a:r>
          </a:p>
        </p:txBody>
      </p:sp>
      <p:sp>
        <p:nvSpPr>
          <p:cNvPr id="7" name="6 CuadroTexto"/>
          <p:cNvSpPr txBox="1"/>
          <p:nvPr/>
        </p:nvSpPr>
        <p:spPr>
          <a:xfrm rot="20370145">
            <a:off x="1309827" y="1373918"/>
            <a:ext cx="10834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2">
                    <a:lumMod val="75000"/>
                  </a:schemeClr>
                </a:solidFill>
              </a:rPr>
              <a:t>Ilda</a:t>
            </a:r>
            <a:r>
              <a:rPr lang="es-AR" sz="1600" dirty="0" smtClean="0">
                <a:solidFill>
                  <a:schemeClr val="bg2">
                    <a:lumMod val="75000"/>
                  </a:schemeClr>
                </a:solidFill>
              </a:rPr>
              <a:t>  </a:t>
            </a:r>
            <a:r>
              <a:rPr lang="es-AR" sz="1600" dirty="0" err="1" smtClean="0">
                <a:solidFill>
                  <a:schemeClr val="bg2">
                    <a:lumMod val="75000"/>
                  </a:schemeClr>
                </a:solidFill>
              </a:rPr>
              <a:t>pps</a:t>
            </a:r>
            <a:r>
              <a:rPr lang="es-AR" sz="1600" dirty="0" smtClean="0">
                <a:solidFill>
                  <a:schemeClr val="bg2">
                    <a:lumMod val="75000"/>
                  </a:schemeClr>
                </a:solidFill>
              </a:rPr>
              <a:t>  </a:t>
            </a:r>
            <a:endParaRPr lang="es-AR" sz="1600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6" name="5 Marcador de contenido" descr="PAREJA NOVIOS BESAN AL MA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50039"/>
            <a:ext cx="14041437" cy="8064895"/>
          </a:xfrm>
        </p:spPr>
      </p:pic>
      <p:sp>
        <p:nvSpPr>
          <p:cNvPr id="7" name="6 CuadroTexto"/>
          <p:cNvSpPr txBox="1"/>
          <p:nvPr/>
        </p:nvSpPr>
        <p:spPr>
          <a:xfrm>
            <a:off x="1476103" y="1224508"/>
            <a:ext cx="5904656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En la alegría </a:t>
            </a:r>
            <a:r>
              <a:rPr lang="es-AR" sz="1600" dirty="0" smtClean="0">
                <a:latin typeface="Lucida Calligraphy" pitchFamily="66" charset="0"/>
              </a:rPr>
              <a:t>de </a:t>
            </a:r>
            <a:r>
              <a:rPr lang="es-AR" sz="1600" dirty="0">
                <a:latin typeface="Lucida Calligraphy" pitchFamily="66" charset="0"/>
              </a:rPr>
              <a:t>sentirnos </a:t>
            </a:r>
            <a:r>
              <a:rPr lang="es-AR" sz="1600" dirty="0" smtClean="0">
                <a:latin typeface="Lucida Calligraphy" pitchFamily="66" charset="0"/>
              </a:rPr>
              <a:t>juntos.</a:t>
            </a:r>
            <a:endParaRPr lang="es-AR" sz="1600" dirty="0">
              <a:latin typeface="Lucida Calligraphy" pitchFamily="66" charset="0"/>
            </a:endParaRPr>
          </a:p>
          <a:p>
            <a:pPr algn="ctr"/>
            <a:r>
              <a:rPr lang="es-AR" sz="1600" dirty="0" smtClean="0">
                <a:latin typeface="Lucida Calligraphy" pitchFamily="66" charset="0"/>
              </a:rPr>
              <a:t>En </a:t>
            </a:r>
            <a:r>
              <a:rPr lang="es-AR" sz="1600" dirty="0">
                <a:latin typeface="Lucida Calligraphy" pitchFamily="66" charset="0"/>
              </a:rPr>
              <a:t>la proximidad que acorta las distancias</a:t>
            </a:r>
            <a:r>
              <a:rPr lang="es-AR" dirty="0"/>
              <a:t>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548111" y="1872580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En la voracidad de sociales preceptos.</a:t>
            </a:r>
            <a:r>
              <a:rPr lang="es-AR" sz="1600" dirty="0" smtClean="0">
                <a:latin typeface="Lucida Calligraphy" pitchFamily="66" charset="0"/>
              </a:rPr>
              <a:t/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>
                <a:latin typeface="Lucida Calligraphy" pitchFamily="66" charset="0"/>
              </a:rPr>
              <a:t>En este profundo e irrazonable sentimiento.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1836143" y="2376636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En la fortaleza de aquello que se siente.</a:t>
            </a:r>
            <a:r>
              <a:rPr lang="es-AR" sz="1600" dirty="0" smtClean="0">
                <a:latin typeface="Lucida Calligraphy" pitchFamily="66" charset="0"/>
              </a:rPr>
              <a:t/>
            </a:r>
            <a:br>
              <a:rPr lang="es-AR" sz="1600" dirty="0" smtClean="0">
                <a:latin typeface="Lucida Calligraphy" pitchFamily="66" charset="0"/>
              </a:rPr>
            </a:br>
            <a:r>
              <a:rPr lang="es-AR" sz="1600" dirty="0">
                <a:latin typeface="Lucida Calligraphy" pitchFamily="66" charset="0"/>
              </a:rPr>
              <a:t>En el inexplicable mundo del deseo.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1836143" y="2880692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latin typeface="Lucida Calligraphy" pitchFamily="66" charset="0"/>
              </a:rPr>
              <a:t>En lo que no puede evitarse aunque se quiera.</a:t>
            </a:r>
            <a:r>
              <a:rPr lang="es-AR" sz="1600" dirty="0" smtClean="0">
                <a:latin typeface="Lucida Calligraphy" pitchFamily="66" charset="0"/>
              </a:rPr>
              <a:t/>
            </a:r>
            <a:br>
              <a:rPr lang="es-AR" sz="1600" dirty="0" smtClean="0">
                <a:latin typeface="Lucida Calligraphy" pitchFamily="66" charset="0"/>
              </a:rPr>
            </a:br>
            <a:endParaRPr lang="es-AR" sz="1600" dirty="0"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3285415" y="3384748"/>
            <a:ext cx="7560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latin typeface="Lucida Calligraphy" pitchFamily="66" charset="0"/>
              </a:rPr>
              <a:t>Ilda</a:t>
            </a:r>
            <a:endParaRPr lang="es-AR" sz="1200" dirty="0"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67991" y="7345188"/>
            <a:ext cx="17281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  </a:t>
            </a:r>
            <a:r>
              <a:rPr lang="es-AR" sz="1200" dirty="0" err="1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1">
                  <a:lumMod val="8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0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5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35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PAREJA MAYOR MIRANDO UN LA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2087" y="720452"/>
            <a:ext cx="11198856" cy="6341646"/>
          </a:xfrm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2340199" y="3240732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800" dirty="0">
                <a:latin typeface="Lucida Calligraphy" pitchFamily="66" charset="0"/>
              </a:rPr>
              <a:t>Irrazonablemente.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700239" y="3816796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800" dirty="0">
                <a:latin typeface="Lucida Calligraphy" pitchFamily="66" charset="0"/>
              </a:rPr>
              <a:t>Nuestro </a:t>
            </a:r>
            <a:r>
              <a:rPr lang="es-AR" sz="1800" dirty="0" smtClean="0">
                <a:latin typeface="Lucida Calligraphy" pitchFamily="66" charset="0"/>
              </a:rPr>
              <a:t>Amor,</a:t>
            </a:r>
            <a:br>
              <a:rPr lang="es-AR" sz="1800" dirty="0" smtClean="0">
                <a:latin typeface="Lucida Calligraphy" pitchFamily="66" charset="0"/>
              </a:rPr>
            </a:br>
            <a:r>
              <a:rPr lang="es-AR" sz="1800" dirty="0">
                <a:latin typeface="Lucida Calligraphy" pitchFamily="66" charset="0"/>
              </a:rPr>
              <a:t>Mi Amor.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2556223" y="4536876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800" dirty="0">
                <a:latin typeface="Lucida Calligraphy" pitchFamily="66" charset="0"/>
              </a:rPr>
              <a:t>Sigue Siendo.</a:t>
            </a:r>
          </a:p>
        </p:txBody>
      </p:sp>
    </p:spTree>
  </p:cSld>
  <p:clrMapOvr>
    <a:masterClrMapping/>
  </p:clrMapOvr>
  <p:transition spd="slow" advClick="0" advTm="2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OSA CON LIBRO Y PÉTALOS.jpg"/>
          <p:cNvPicPr>
            <a:picLocks noChangeAspect="1"/>
          </p:cNvPicPr>
          <p:nvPr/>
        </p:nvPicPr>
        <p:blipFill>
          <a:blip r:embed="rId2" cstate="print"/>
          <a:srcRect b="2751"/>
          <a:stretch>
            <a:fillRect/>
          </a:stretch>
        </p:blipFill>
        <p:spPr>
          <a:xfrm>
            <a:off x="1260079" y="0"/>
            <a:ext cx="11521279" cy="7921625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5" name="4 Imagen" descr="TOTTY   2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2167" y="5905028"/>
            <a:ext cx="1137288" cy="1803267"/>
          </a:xfrm>
          <a:prstGeom prst="ellipse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276303" y="7273180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err="1" smtClean="0">
                <a:latin typeface="Lucida Calligraphy" pitchFamily="66" charset="0"/>
              </a:rPr>
              <a:t>Ilda</a:t>
            </a:r>
            <a:endParaRPr lang="es-AR" sz="20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041438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5484" tIns="62742" rIns="125484" bIns="62742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041438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5484" tIns="62742" rIns="125484" bIns="62742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2313" y="0"/>
            <a:ext cx="7488767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041438" cy="3235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5484" tIns="62742" rIns="125484" bIns="62742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2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0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0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0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0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55180" y="5457121"/>
            <a:ext cx="4095419" cy="224267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5484" tIns="62742" rIns="125484" bIns="62742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58887" y="4840993"/>
            <a:ext cx="3627371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01635" y="5633155"/>
            <a:ext cx="1872192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19084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19084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19084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19084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245</Words>
  <Application>Microsoft Office PowerPoint</Application>
  <PresentationFormat>Personalizado</PresentationFormat>
  <Paragraphs>48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45</cp:revision>
  <dcterms:created xsi:type="dcterms:W3CDTF">2016-02-23T13:40:04Z</dcterms:created>
  <dcterms:modified xsi:type="dcterms:W3CDTF">2016-05-31T17:30:14Z</dcterms:modified>
</cp:coreProperties>
</file>