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4" r:id="rId2"/>
  </p:sldMasterIdLst>
  <p:notesMasterIdLst>
    <p:notesMasterId r:id="rId7"/>
  </p:notesMasterIdLst>
  <p:sldIdLst>
    <p:sldId id="258" r:id="rId3"/>
    <p:sldId id="257" r:id="rId4"/>
    <p:sldId id="260" r:id="rId5"/>
    <p:sldId id="262" r:id="rId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Ixv108nmin/Q3v7A6rzZg==" hashData="q1aVSNVg2RxRCZa/khlBhXBftO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ACB5C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686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A07930-0421-4937-95CE-93BC3D59E607}" type="datetimeFigureOut">
              <a:rPr lang="es-ES" smtClean="0"/>
              <a:pPr/>
              <a:t>06/02/2017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201E87-AA98-49C5-BD35-329DD3C6C1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1B740E-1AFB-4711-8B98-EAFC0B8D26CD}" type="datetimeFigureOut">
              <a:rPr lang="es-ES"/>
              <a:pPr>
                <a:defRPr/>
              </a:pPr>
              <a:t>06/02/2017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EFA5F5-EB71-495C-981E-69A61D4303F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52966D56-926E-48D9-AD73-BCE0913403CC}" type="datetimeFigureOut">
              <a:rPr lang="es-ES"/>
              <a:pPr>
                <a:defRPr/>
              </a:pPr>
              <a:t>06/02/2017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0FF1D357-D1B4-466A-9EB2-63636CE2FD5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mailto:stellmar@gmail.com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alenza Mari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870"/>
            </a:avLst>
          </a:prstGeom>
          <a:gradFill flip="none" rotWithShape="1">
            <a:gsLst>
              <a:gs pos="0">
                <a:srgbClr val="AB0200">
                  <a:shade val="30000"/>
                  <a:satMod val="115000"/>
                </a:srgbClr>
              </a:gs>
              <a:gs pos="50000">
                <a:srgbClr val="AB0200">
                  <a:shade val="67500"/>
                  <a:satMod val="115000"/>
                </a:srgbClr>
              </a:gs>
              <a:gs pos="100000">
                <a:srgbClr val="AB02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971600" y="2348880"/>
            <a:ext cx="2507418" cy="101566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6000" dirty="0">
                <a:gradFill flip="none" rotWithShape="1">
                  <a:gsLst>
                    <a:gs pos="0">
                      <a:srgbClr val="AB0200">
                        <a:shade val="30000"/>
                        <a:satMod val="115000"/>
                      </a:srgbClr>
                    </a:gs>
                    <a:gs pos="50000">
                      <a:srgbClr val="AB0200">
                        <a:shade val="67500"/>
                        <a:satMod val="115000"/>
                      </a:srgbClr>
                    </a:gs>
                    <a:gs pos="100000">
                      <a:srgbClr val="AB0200">
                        <a:shade val="100000"/>
                        <a:satMod val="115000"/>
                      </a:srgbClr>
                    </a:gs>
                  </a:gsLst>
                  <a:lin ang="18900000" scaled="1"/>
                  <a:tileRect/>
                </a:gradFill>
                <a:latin typeface="Monotype Corsiva" pitchFamily="66" charset="0"/>
              </a:rPr>
              <a:t>Invierno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827584" y="3573016"/>
            <a:ext cx="2672526" cy="120032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i="1" dirty="0">
                <a:solidFill>
                  <a:srgbClr val="AB020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Monotype Corsiva" pitchFamily="66" charset="0"/>
              </a:rPr>
              <a:t>     Candela Martí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i="1" dirty="0">
                <a:solidFill>
                  <a:srgbClr val="AB020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Monotype Corsiva" pitchFamily="66" charset="0"/>
              </a:rPr>
              <a:t>  Sant Cugat del Vallès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i="1" dirty="0">
                <a:solidFill>
                  <a:srgbClr val="AB020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Monotype Corsiva" pitchFamily="66" charset="0"/>
              </a:rPr>
              <a:t>        - Barcelona -</a:t>
            </a:r>
            <a:endParaRPr lang="es-ES" sz="2400" b="1" dirty="0">
              <a:solidFill>
                <a:srgbClr val="AB02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Monotype Corsiva" pitchFamily="66" charset="0"/>
            </a:endParaRPr>
          </a:p>
        </p:txBody>
      </p:sp>
      <p:pic>
        <p:nvPicPr>
          <p:cNvPr id="2056" name="14 Imagen" descr="herbstlaub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588" y="4797425"/>
            <a:ext cx="2017712" cy="133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2" descr="D:\Azalee\Isa\objet01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40650" y="5229225"/>
            <a:ext cx="1008063" cy="1481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15 Imagen" descr="Automne déco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4888" y="5300663"/>
            <a:ext cx="2016125" cy="182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29 Imagen" descr="Deco Viviane.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812360" y="2636912"/>
            <a:ext cx="114315" cy="1079131"/>
          </a:xfrm>
          <a:prstGeom prst="rect">
            <a:avLst/>
          </a:prstGeom>
        </p:spPr>
      </p:pic>
      <p:pic>
        <p:nvPicPr>
          <p:cNvPr id="2059" name="8 Imagen" descr="SiameseKittyEleganceLJT1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63938" y="5661025"/>
            <a:ext cx="1368425" cy="1090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pic>
        <p:nvPicPr>
          <p:cNvPr id="32" name="31 Imagen" descr="Imagen1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928688" y="0"/>
            <a:ext cx="82153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32 Imagen" descr="Imagen3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59769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33 Imagen" descr="Imagen5.pn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971550" y="404813"/>
            <a:ext cx="969963" cy="5967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ep 11"/>
          <p:cNvGrpSpPr/>
          <p:nvPr/>
        </p:nvGrpSpPr>
        <p:grpSpPr>
          <a:xfrm>
            <a:off x="285720" y="1928802"/>
            <a:ext cx="428628" cy="3214710"/>
            <a:chOff x="0" y="571480"/>
            <a:chExt cx="714380" cy="571504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36" name="Rechthoek 3"/>
            <p:cNvSpPr/>
            <p:nvPr/>
          </p:nvSpPr>
          <p:spPr>
            <a:xfrm>
              <a:off x="0" y="3929066"/>
              <a:ext cx="714380" cy="714380"/>
            </a:xfrm>
            <a:prstGeom prst="rect">
              <a:avLst/>
            </a:prstGeom>
            <a:solidFill>
              <a:srgbClr val="C0000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l-NL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  <p:sp>
          <p:nvSpPr>
            <p:cNvPr id="37" name="Rechthoek 6"/>
            <p:cNvSpPr/>
            <p:nvPr/>
          </p:nvSpPr>
          <p:spPr>
            <a:xfrm>
              <a:off x="0" y="5572140"/>
              <a:ext cx="714380" cy="714380"/>
            </a:xfrm>
            <a:prstGeom prst="rect">
              <a:avLst/>
            </a:prstGeom>
            <a:solidFill>
              <a:srgbClr val="C0000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l-NL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  <p:sp>
          <p:nvSpPr>
            <p:cNvPr id="38" name="Rechthoek 9"/>
            <p:cNvSpPr/>
            <p:nvPr/>
          </p:nvSpPr>
          <p:spPr>
            <a:xfrm>
              <a:off x="0" y="2285992"/>
              <a:ext cx="714380" cy="714380"/>
            </a:xfrm>
            <a:prstGeom prst="rect">
              <a:avLst/>
            </a:prstGeom>
            <a:solidFill>
              <a:srgbClr val="C0000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l-NL"/>
            </a:p>
          </p:txBody>
        </p:sp>
        <p:sp>
          <p:nvSpPr>
            <p:cNvPr id="39" name="Rechthoek 10"/>
            <p:cNvSpPr/>
            <p:nvPr/>
          </p:nvSpPr>
          <p:spPr>
            <a:xfrm>
              <a:off x="0" y="571480"/>
              <a:ext cx="714380" cy="714380"/>
            </a:xfrm>
            <a:prstGeom prst="rect">
              <a:avLst/>
            </a:prstGeom>
            <a:solidFill>
              <a:srgbClr val="C0000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l-NL"/>
            </a:p>
          </p:txBody>
        </p:sp>
      </p:grpSp>
      <p:pic>
        <p:nvPicPr>
          <p:cNvPr id="40" name="39 Imagen" descr="Imagen5.pn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740352" y="404664"/>
            <a:ext cx="968375" cy="5967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Groep 11"/>
          <p:cNvGrpSpPr/>
          <p:nvPr/>
        </p:nvGrpSpPr>
        <p:grpSpPr>
          <a:xfrm>
            <a:off x="6948264" y="1916832"/>
            <a:ext cx="428628" cy="3214710"/>
            <a:chOff x="0" y="571480"/>
            <a:chExt cx="714380" cy="571504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42" name="Rechthoek 3"/>
            <p:cNvSpPr/>
            <p:nvPr/>
          </p:nvSpPr>
          <p:spPr>
            <a:xfrm>
              <a:off x="0" y="3929066"/>
              <a:ext cx="714380" cy="714380"/>
            </a:xfrm>
            <a:prstGeom prst="rect">
              <a:avLst/>
            </a:prstGeom>
            <a:solidFill>
              <a:srgbClr val="C0000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l-NL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  <p:sp>
          <p:nvSpPr>
            <p:cNvPr id="43" name="Rechthoek 6"/>
            <p:cNvSpPr/>
            <p:nvPr/>
          </p:nvSpPr>
          <p:spPr>
            <a:xfrm>
              <a:off x="0" y="5572140"/>
              <a:ext cx="714380" cy="714380"/>
            </a:xfrm>
            <a:prstGeom prst="rect">
              <a:avLst/>
            </a:prstGeom>
            <a:solidFill>
              <a:srgbClr val="C0000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l-NL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  <p:sp>
          <p:nvSpPr>
            <p:cNvPr id="44" name="Rechthoek 9"/>
            <p:cNvSpPr/>
            <p:nvPr/>
          </p:nvSpPr>
          <p:spPr>
            <a:xfrm>
              <a:off x="0" y="2285992"/>
              <a:ext cx="714380" cy="714380"/>
            </a:xfrm>
            <a:prstGeom prst="rect">
              <a:avLst/>
            </a:prstGeom>
            <a:solidFill>
              <a:srgbClr val="C0000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l-NL"/>
            </a:p>
          </p:txBody>
        </p:sp>
        <p:sp>
          <p:nvSpPr>
            <p:cNvPr id="45" name="Rechthoek 10"/>
            <p:cNvSpPr/>
            <p:nvPr/>
          </p:nvSpPr>
          <p:spPr>
            <a:xfrm>
              <a:off x="0" y="571480"/>
              <a:ext cx="714380" cy="714380"/>
            </a:xfrm>
            <a:prstGeom prst="rect">
              <a:avLst/>
            </a:prstGeom>
            <a:solidFill>
              <a:srgbClr val="C00000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l-NL"/>
            </a:p>
          </p:txBody>
        </p:sp>
      </p:grpSp>
      <p:sp>
        <p:nvSpPr>
          <p:cNvPr id="46" name="45 Rectángulo"/>
          <p:cNvSpPr/>
          <p:nvPr/>
        </p:nvSpPr>
        <p:spPr>
          <a:xfrm>
            <a:off x="2195736" y="1556792"/>
            <a:ext cx="4032448" cy="3960440"/>
          </a:xfrm>
          <a:prstGeom prst="rect">
            <a:avLst/>
          </a:prstGeom>
          <a:solidFill>
            <a:srgbClr val="C00000"/>
          </a:solidFill>
          <a:ln w="57150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7" name="46 CuadroTexto"/>
          <p:cNvSpPr txBox="1"/>
          <p:nvPr/>
        </p:nvSpPr>
        <p:spPr>
          <a:xfrm>
            <a:off x="3635896" y="2420888"/>
            <a:ext cx="1066318" cy="769441"/>
          </a:xfrm>
          <a:prstGeom prst="rect">
            <a:avLst/>
          </a:prstGeom>
          <a:noFill/>
        </p:spPr>
        <p:txBody>
          <a:bodyPr wrap="none">
            <a:prstTxWarp prst="textCanUp">
              <a:avLst/>
            </a:prstTxWarp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dirty="0">
                <a:solidFill>
                  <a:srgbClr val="FF0000"/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48" name="47 CuadroTexto"/>
          <p:cNvSpPr txBox="1"/>
          <p:nvPr/>
        </p:nvSpPr>
        <p:spPr>
          <a:xfrm>
            <a:off x="2411760" y="3284984"/>
            <a:ext cx="3764172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dirty="0">
                <a:solidFill>
                  <a:srgbClr val="FF0000"/>
                </a:solidFill>
                <a:latin typeface="Monotype Corsiva" pitchFamily="66" charset="0"/>
              </a:rPr>
              <a:t>Difundiendo </a:t>
            </a:r>
            <a:r>
              <a:rPr lang="es-ES" sz="4000" dirty="0" smtClean="0">
                <a:solidFill>
                  <a:srgbClr val="FF0000"/>
                </a:solidFill>
                <a:latin typeface="Monotype Corsiva" pitchFamily="66" charset="0"/>
              </a:rPr>
              <a:t>Poesía</a:t>
            </a:r>
            <a:endParaRPr lang="es-ES" sz="4000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49" name="48 CuadroTexto"/>
          <p:cNvSpPr txBox="1"/>
          <p:nvPr/>
        </p:nvSpPr>
        <p:spPr>
          <a:xfrm>
            <a:off x="2915816" y="4437112"/>
            <a:ext cx="2347117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solidFill>
                  <a:srgbClr val="FF0000"/>
                </a:solidFill>
                <a:latin typeface="Monotype Corsiva" pitchFamily="66" charset="0"/>
              </a:rPr>
              <a:t>Sin fines de lucro</a:t>
            </a:r>
          </a:p>
        </p:txBody>
      </p:sp>
      <p:pic>
        <p:nvPicPr>
          <p:cNvPr id="2073" name="12 Imagen" descr="SiameseKittyEleganceLJT1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19700" y="4797425"/>
            <a:ext cx="1368425" cy="1090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4063">
    <p:sndAc>
      <p:stSnd>
        <p:snd r:embed="rId2" name="03 - silent cr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9000"/>
                            </p:stCondLst>
                            <p:childTnLst>
                              <p:par>
                                <p:cTn id="54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6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6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" presetClass="exit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" dur="6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5" presetClass="exit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" dur="6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" presetClass="exit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" dur="6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6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6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60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xit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6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5" presetClass="exit" presetSubtype="1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4" dur="6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alenza Mari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870"/>
            </a:avLst>
          </a:prstGeom>
          <a:gradFill flip="none" rotWithShape="1">
            <a:gsLst>
              <a:gs pos="0">
                <a:srgbClr val="AB0200">
                  <a:shade val="30000"/>
                  <a:satMod val="115000"/>
                </a:srgbClr>
              </a:gs>
              <a:gs pos="50000">
                <a:srgbClr val="AB0200">
                  <a:shade val="67500"/>
                  <a:satMod val="115000"/>
                </a:srgbClr>
              </a:gs>
              <a:gs pos="100000">
                <a:srgbClr val="AB02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pic>
        <p:nvPicPr>
          <p:cNvPr id="3078" name="14 Imagen" descr="herbstlaub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588" y="4797425"/>
            <a:ext cx="2017712" cy="133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395288" y="1557338"/>
            <a:ext cx="3516312" cy="1476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prstClr val="white">
                    <a:lumMod val="75000"/>
                  </a:prstClr>
                </a:solidFill>
                <a:effectLst>
                  <a:outerShdw blurRad="88900" dist="635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Lo entregué con tal fuerza, con tal ansia,</a:t>
            </a:r>
          </a:p>
          <a:p>
            <a:pPr algn="ctr">
              <a:defRPr/>
            </a:pPr>
            <a:r>
              <a:rPr lang="es-ES" dirty="0">
                <a:solidFill>
                  <a:prstClr val="white">
                    <a:lumMod val="75000"/>
                  </a:prstClr>
                </a:solidFill>
                <a:effectLst>
                  <a:outerShdw blurRad="88900" dist="635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que quise ver brotar bellos colores</a:t>
            </a:r>
          </a:p>
          <a:p>
            <a:pPr algn="ctr">
              <a:defRPr/>
            </a:pPr>
            <a:r>
              <a:rPr lang="es-ES" dirty="0">
                <a:solidFill>
                  <a:prstClr val="white">
                    <a:lumMod val="75000"/>
                  </a:prstClr>
                </a:solidFill>
                <a:effectLst>
                  <a:outerShdw blurRad="88900" dist="635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de las chispas del fuego de tu hoguera,</a:t>
            </a:r>
          </a:p>
          <a:p>
            <a:pPr algn="ctr">
              <a:defRPr/>
            </a:pPr>
            <a:r>
              <a:rPr lang="es-ES" dirty="0">
                <a:solidFill>
                  <a:prstClr val="white">
                    <a:lumMod val="75000"/>
                  </a:prstClr>
                </a:solidFill>
                <a:effectLst>
                  <a:outerShdw blurRad="88900" dist="635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que sólo supo darme desamores</a:t>
            </a:r>
            <a:r>
              <a:rPr lang="es-ES" sz="1600" dirty="0">
                <a:solidFill>
                  <a:prstClr val="white">
                    <a:lumMod val="75000"/>
                  </a:prstClr>
                </a:solidFill>
                <a:effectLst>
                  <a:outerShdw blurRad="88900" dist="635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.</a:t>
            </a:r>
          </a:p>
          <a:p>
            <a:pPr>
              <a:defRPr/>
            </a:pPr>
            <a:endParaRPr lang="es-ES" dirty="0">
              <a:solidFill>
                <a:prstClr val="white">
                  <a:lumMod val="75000"/>
                </a:prstClr>
              </a:solidFill>
              <a:effectLst>
                <a:outerShdw blurRad="88900" dist="635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39750" y="2781300"/>
            <a:ext cx="3035300" cy="12017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prstClr val="white">
                    <a:lumMod val="75000"/>
                  </a:prstClr>
                </a:solidFill>
                <a:effectLst>
                  <a:outerShdw blurRad="88900" dist="635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Mis dedos se llenaron, sin saberlo,</a:t>
            </a:r>
          </a:p>
          <a:p>
            <a:pPr algn="ctr">
              <a:defRPr/>
            </a:pPr>
            <a:r>
              <a:rPr lang="es-ES" dirty="0">
                <a:solidFill>
                  <a:prstClr val="white">
                    <a:lumMod val="75000"/>
                  </a:prstClr>
                </a:solidFill>
                <a:effectLst>
                  <a:outerShdw blurRad="88900" dist="635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de vacíos de amor, entrando el frío,</a:t>
            </a:r>
          </a:p>
          <a:p>
            <a:pPr algn="ctr">
              <a:defRPr/>
            </a:pPr>
            <a:r>
              <a:rPr lang="es-ES" dirty="0">
                <a:solidFill>
                  <a:prstClr val="white">
                    <a:lumMod val="75000"/>
                  </a:prstClr>
                </a:solidFill>
                <a:effectLst>
                  <a:outerShdw blurRad="88900" dist="635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al volar la pasión y trastocarse</a:t>
            </a:r>
          </a:p>
          <a:p>
            <a:pPr algn="ctr">
              <a:defRPr/>
            </a:pPr>
            <a:r>
              <a:rPr lang="es-ES" dirty="0">
                <a:solidFill>
                  <a:prstClr val="white">
                    <a:lumMod val="75000"/>
                  </a:prstClr>
                </a:solidFill>
                <a:effectLst>
                  <a:outerShdw blurRad="88900" dist="635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en glaciares de hielo, en pleno estío.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468313" y="3933825"/>
            <a:ext cx="3217862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prstClr val="white">
                    <a:lumMod val="75000"/>
                  </a:prstClr>
                </a:solidFill>
                <a:effectLst>
                  <a:outerShdw blurRad="88900" dist="635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Y torné a los cuarteles de mi invierno,</a:t>
            </a:r>
          </a:p>
          <a:p>
            <a:pPr algn="ctr">
              <a:defRPr/>
            </a:pPr>
            <a:r>
              <a:rPr lang="es-ES" dirty="0">
                <a:solidFill>
                  <a:prstClr val="white">
                    <a:lumMod val="75000"/>
                  </a:prstClr>
                </a:solidFill>
                <a:effectLst>
                  <a:outerShdw blurRad="88900" dist="635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tapiando las ventanas de mi alma,</a:t>
            </a:r>
          </a:p>
          <a:p>
            <a:pPr algn="ctr">
              <a:defRPr/>
            </a:pPr>
            <a:r>
              <a:rPr lang="es-ES" dirty="0">
                <a:solidFill>
                  <a:prstClr val="white">
                    <a:lumMod val="75000"/>
                  </a:prstClr>
                </a:solidFill>
                <a:effectLst>
                  <a:outerShdw blurRad="88900" dist="635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permitiéndome sólo un gris reducto</a:t>
            </a:r>
          </a:p>
          <a:p>
            <a:pPr algn="ctr">
              <a:defRPr/>
            </a:pPr>
            <a:r>
              <a:rPr lang="es-ES" dirty="0">
                <a:solidFill>
                  <a:prstClr val="white">
                    <a:lumMod val="75000"/>
                  </a:prstClr>
                </a:solidFill>
                <a:effectLst>
                  <a:outerShdw blurRad="88900" dist="635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en la tibia clausura de mi calma</a:t>
            </a:r>
            <a:r>
              <a:rPr lang="es-ES" dirty="0">
                <a:solidFill>
                  <a:prstClr val="white">
                    <a:lumMod val="75000"/>
                  </a:prstClr>
                </a:solidFill>
                <a:effectLst>
                  <a:outerShdw blurRad="88900" dist="63500" dir="2700000" algn="tl" rotWithShape="0">
                    <a:prstClr val="black">
                      <a:alpha val="40000"/>
                    </a:prstClr>
                  </a:outerShdw>
                </a:effectLst>
              </a:rPr>
              <a:t>.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468313" y="5084763"/>
            <a:ext cx="3195637" cy="12017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prstClr val="white">
                    <a:lumMod val="75000"/>
                  </a:prstClr>
                </a:solidFill>
                <a:effectLst>
                  <a:outerShdw blurRad="88900" dist="635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Pervivo en el silencio de mi noche,</a:t>
            </a:r>
          </a:p>
          <a:p>
            <a:pPr algn="ctr">
              <a:defRPr/>
            </a:pPr>
            <a:r>
              <a:rPr lang="es-ES" dirty="0">
                <a:solidFill>
                  <a:prstClr val="white">
                    <a:lumMod val="75000"/>
                  </a:prstClr>
                </a:solidFill>
                <a:effectLst>
                  <a:outerShdw blurRad="88900" dist="635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esquivando amarguras y prisiones,</a:t>
            </a:r>
          </a:p>
          <a:p>
            <a:pPr algn="ctr">
              <a:defRPr/>
            </a:pPr>
            <a:r>
              <a:rPr lang="es-ES" dirty="0">
                <a:solidFill>
                  <a:prstClr val="white">
                    <a:lumMod val="75000"/>
                  </a:prstClr>
                </a:solidFill>
                <a:effectLst>
                  <a:outerShdw blurRad="88900" dist="635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pues sé bien que el invierno dará paso</a:t>
            </a:r>
          </a:p>
          <a:p>
            <a:pPr algn="ctr">
              <a:defRPr/>
            </a:pPr>
            <a:r>
              <a:rPr lang="es-ES" dirty="0">
                <a:solidFill>
                  <a:prstClr val="white">
                    <a:lumMod val="75000"/>
                  </a:prstClr>
                </a:solidFill>
                <a:effectLst>
                  <a:outerShdw blurRad="88900" dist="635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a  nívea primavera de ilusiones.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1331913" y="6237288"/>
            <a:ext cx="1249362" cy="3397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600" dirty="0">
                <a:solidFill>
                  <a:prstClr val="white">
                    <a:lumMod val="75000"/>
                  </a:prstClr>
                </a:solidFill>
                <a:effectLst>
                  <a:outerShdw blurRad="88900" dist="635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Candela Martí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-1260475" y="404813"/>
            <a:ext cx="6794500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dirty="0">
                <a:solidFill>
                  <a:prstClr val="white">
                    <a:lumMod val="75000"/>
                  </a:prstClr>
                </a:solidFill>
                <a:effectLst>
                  <a:outerShdw blurRad="88900" dist="635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Se me agotó el amor de tanto amarte,</a:t>
            </a:r>
          </a:p>
          <a:p>
            <a:pPr algn="ctr">
              <a:defRPr/>
            </a:pPr>
            <a:r>
              <a:rPr lang="es-ES" dirty="0">
                <a:solidFill>
                  <a:prstClr val="white">
                    <a:lumMod val="75000"/>
                  </a:prstClr>
                </a:solidFill>
                <a:effectLst>
                  <a:outerShdw blurRad="88900" dist="635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soterrada en tus ojos de esmeralda.</a:t>
            </a:r>
          </a:p>
          <a:p>
            <a:pPr algn="ctr">
              <a:defRPr/>
            </a:pPr>
            <a:r>
              <a:rPr lang="es-ES" dirty="0">
                <a:solidFill>
                  <a:prstClr val="white">
                    <a:lumMod val="75000"/>
                  </a:prstClr>
                </a:solidFill>
                <a:effectLst>
                  <a:outerShdw blurRad="88900" dist="635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                                   De tanto dar, callada y complaciente,                                   </a:t>
            </a:r>
          </a:p>
          <a:p>
            <a:pPr algn="ctr">
              <a:defRPr/>
            </a:pPr>
            <a:r>
              <a:rPr lang="es-ES" dirty="0">
                <a:solidFill>
                  <a:prstClr val="white">
                    <a:lumMod val="75000"/>
                  </a:prstClr>
                </a:solidFill>
                <a:effectLst>
                  <a:outerShdw blurRad="88900" dist="635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sentí las manos vacías en mi espalda.</a:t>
            </a:r>
          </a:p>
        </p:txBody>
      </p:sp>
      <p:pic>
        <p:nvPicPr>
          <p:cNvPr id="3085" name="Picture 2" descr="D:\Azalee\Isa\objet01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40650" y="5229225"/>
            <a:ext cx="1008063" cy="1481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6" name="15 Imagen" descr="Automne déco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888" y="5300663"/>
            <a:ext cx="2016125" cy="182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7" name="12 Imagen" descr="SiameseKittyEleganceLJT1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938" y="5661025"/>
            <a:ext cx="1368425" cy="1090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CuadroTexto"/>
          <p:cNvSpPr txBox="1"/>
          <p:nvPr/>
        </p:nvSpPr>
        <p:spPr>
          <a:xfrm>
            <a:off x="1691680" y="2780928"/>
            <a:ext cx="984565" cy="707886"/>
          </a:xfrm>
          <a:prstGeom prst="rect">
            <a:avLst/>
          </a:prstGeom>
          <a:noFill/>
        </p:spPr>
        <p:txBody>
          <a:bodyPr wrap="none" rtlCol="0">
            <a:prstTxWarp prst="textDoubleWave1">
              <a:avLst/>
            </a:prstTxWarp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4000" dirty="0" smtClean="0">
                <a:solidFill>
                  <a:srgbClr val="FF0000"/>
                </a:solidFill>
                <a:latin typeface="Monotype Corsiva" pitchFamily="66" charset="0"/>
              </a:rPr>
              <a:t>Mar</a:t>
            </a:r>
            <a:endParaRPr lang="es-ES" sz="4000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15" name="14 Imagen" descr="Deco Viviane.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812360" y="2636912"/>
            <a:ext cx="114315" cy="1079131"/>
          </a:xfrm>
          <a:prstGeom prst="rect">
            <a:avLst/>
          </a:prstGeom>
        </p:spPr>
      </p:pic>
    </p:spTree>
  </p:cSld>
  <p:clrMapOvr>
    <a:masterClrMapping/>
  </p:clrMapOvr>
  <p:transition advClick="0" advTm="876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0"/>
                            </p:stCondLst>
                            <p:childTnLst>
                              <p:par>
                                <p:cTn id="25" presetID="50" presetClass="entr" presetSubtype="0" decel="10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0"/>
                            </p:stCondLst>
                            <p:childTnLst>
                              <p:par>
                                <p:cTn id="31" presetID="10" presetClass="exit" presetSubtype="0" fill="hold" grpId="1" nodeType="after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4000"/>
                            </p:stCondLst>
                            <p:childTnLst>
                              <p:par>
                                <p:cTn id="5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7000"/>
                            </p:stCondLst>
                            <p:childTnLst>
                              <p:par>
                                <p:cTn id="54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5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6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8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9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600"/>
                            </p:stCondLst>
                            <p:childTnLst>
                              <p:par>
                                <p:cTn id="61" presetID="42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animMotion origin="layout" path="M 0.00121 -0.05162 L 0.00121 0.28171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4" grpId="0"/>
      <p:bldP spid="14" grpId="1"/>
      <p:bldP spid="14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347864" y="2276872"/>
            <a:ext cx="2015295" cy="52322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dirty="0">
                <a:solidFill>
                  <a:srgbClr val="FF0000"/>
                </a:solidFill>
                <a:latin typeface="Monotype Corsiva" pitchFamily="66" charset="0"/>
              </a:rPr>
              <a:t>Tubes :</a:t>
            </a:r>
            <a:r>
              <a:rPr lang="es-ES" sz="2800" dirty="0" smtClean="0">
                <a:solidFill>
                  <a:srgbClr val="FF0000"/>
                </a:solidFill>
                <a:latin typeface="Monotype Corsiva" pitchFamily="66" charset="0"/>
              </a:rPr>
              <a:t>LB-Isa</a:t>
            </a:r>
            <a:endParaRPr lang="es-ES" sz="2800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483768" y="2780928"/>
            <a:ext cx="4464496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dirty="0" smtClean="0">
                <a:solidFill>
                  <a:srgbClr val="FF0000"/>
                </a:solidFill>
                <a:latin typeface="Monotype Corsiva" pitchFamily="66" charset="0"/>
              </a:rPr>
              <a:t>Música: </a:t>
            </a:r>
            <a:r>
              <a:rPr lang="es-ES" sz="2800" dirty="0" err="1" smtClean="0">
                <a:solidFill>
                  <a:srgbClr val="FF0000"/>
                </a:solidFill>
                <a:latin typeface="Monotype Corsiva" pitchFamily="66" charset="0"/>
              </a:rPr>
              <a:t>G.Marradi</a:t>
            </a:r>
            <a:r>
              <a:rPr lang="es-ES" sz="2800" dirty="0" smtClean="0">
                <a:solidFill>
                  <a:srgbClr val="FF0000"/>
                </a:solidFill>
                <a:latin typeface="Monotype Corsiva" pitchFamily="66" charset="0"/>
              </a:rPr>
              <a:t> /</a:t>
            </a:r>
            <a:r>
              <a:rPr lang="es-ES" sz="2800" dirty="0" err="1" smtClean="0">
                <a:solidFill>
                  <a:srgbClr val="FF0000"/>
                </a:solidFill>
                <a:latin typeface="Monotype Corsiva" pitchFamily="66" charset="0"/>
              </a:rPr>
              <a:t>Silent</a:t>
            </a:r>
            <a:r>
              <a:rPr lang="es-ES" sz="2800" dirty="0" smtClean="0">
                <a:solidFill>
                  <a:srgbClr val="FF0000"/>
                </a:solidFill>
                <a:latin typeface="Monotype Corsiva" pitchFamily="66" charset="0"/>
              </a:rPr>
              <a:t> </a:t>
            </a:r>
            <a:r>
              <a:rPr lang="es-ES" sz="2800" dirty="0" err="1" smtClean="0">
                <a:solidFill>
                  <a:srgbClr val="FF0000"/>
                </a:solidFill>
                <a:latin typeface="Monotype Corsiva" pitchFamily="66" charset="0"/>
              </a:rPr>
              <a:t>Cry</a:t>
            </a:r>
            <a:endParaRPr lang="es-ES" sz="2800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4100" name="3 CuadroTexto"/>
          <p:cNvSpPr txBox="1">
            <a:spLocks noChangeArrowheads="1"/>
          </p:cNvSpPr>
          <p:nvPr/>
        </p:nvSpPr>
        <p:spPr bwMode="auto">
          <a:xfrm>
            <a:off x="2556446" y="1268487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>
              <a:solidFill>
                <a:srgbClr val="FF0000"/>
              </a:solidFill>
            </a:endParaRPr>
          </a:p>
        </p:txBody>
      </p:sp>
      <p:sp>
        <p:nvSpPr>
          <p:cNvPr id="6" name="5 CuadroTexto">
            <a:hlinkClick r:id="rId2"/>
          </p:cNvPr>
          <p:cNvSpPr txBox="1"/>
          <p:nvPr/>
        </p:nvSpPr>
        <p:spPr>
          <a:xfrm>
            <a:off x="3275856" y="4941168"/>
            <a:ext cx="2701381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u="sng" dirty="0">
                <a:solidFill>
                  <a:srgbClr val="FF0000"/>
                </a:solidFill>
                <a:latin typeface="Monotype Corsiva" pitchFamily="66" charset="0"/>
              </a:rPr>
              <a:t>stellmar@gmail.com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123728" y="3429000"/>
            <a:ext cx="5226111" cy="80021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dirty="0">
                <a:solidFill>
                  <a:srgbClr val="FF0000"/>
                </a:solidFill>
                <a:latin typeface="Monotype Corsiva" pitchFamily="66" charset="0"/>
              </a:rPr>
              <a:t>Presentación realizada en Buenos Aires </a:t>
            </a:r>
          </a:p>
          <a:p>
            <a:pPr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779912" y="3933056"/>
            <a:ext cx="1236236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dirty="0">
                <a:solidFill>
                  <a:srgbClr val="FF0000"/>
                </a:solidFill>
              </a:rPr>
              <a:t>Argentina </a:t>
            </a:r>
          </a:p>
        </p:txBody>
      </p:sp>
      <p:sp>
        <p:nvSpPr>
          <p:cNvPr id="9" name="8 Marcador de fecha"/>
          <p:cNvSpPr>
            <a:spLocks noGrp="1"/>
          </p:cNvSpPr>
          <p:nvPr>
            <p:ph type="dt" sz="quarter" idx="10"/>
          </p:nvPr>
        </p:nvSpPr>
        <p:spPr bwMode="auto">
          <a:xfrm>
            <a:off x="3780408" y="4365576"/>
            <a:ext cx="21336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2000" dirty="0" smtClean="0">
                <a:solidFill>
                  <a:srgbClr val="FF0000"/>
                </a:solidFill>
                <a:latin typeface="Monotype Corsiva" pitchFamily="66" charset="0"/>
              </a:rPr>
              <a:t>05/02/2017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2123728" y="476672"/>
            <a:ext cx="4968552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s-ES" sz="2400" dirty="0" smtClean="0">
                <a:solidFill>
                  <a:srgbClr val="FF0000"/>
                </a:solidFill>
                <a:latin typeface="Monotype Corsiva" pitchFamily="66" charset="0"/>
              </a:rPr>
              <a:t>Poema se Candela Martí poeta Catalana....Sus sonetos siempre transmiten mucha luz! un tanto melancólicos y de una gran belleza.</a:t>
            </a:r>
            <a:endParaRPr lang="es-ES" sz="2400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11" name="10 Botón de acción: Hacia atrás o Anterior">
            <a:hlinkClick r:id="" action="ppaction://hlinkshowjump?jump=firstslide" highlightClick="1"/>
          </p:cNvPr>
          <p:cNvSpPr/>
          <p:nvPr/>
        </p:nvSpPr>
        <p:spPr>
          <a:xfrm>
            <a:off x="683568" y="5877272"/>
            <a:ext cx="648072" cy="216024"/>
          </a:xfrm>
          <a:prstGeom prst="actionButtonBackPrevious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Botón de acción: Hacia delante o Siguiente">
            <a:hlinkClick r:id="" action="ppaction://hlinkshowjump?jump=endshow" highlightClick="1"/>
          </p:cNvPr>
          <p:cNvSpPr/>
          <p:nvPr/>
        </p:nvSpPr>
        <p:spPr>
          <a:xfrm>
            <a:off x="8100392" y="6093296"/>
            <a:ext cx="720080" cy="216024"/>
          </a:xfrm>
          <a:prstGeom prst="actionButtonForwardNex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7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8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</TotalTime>
  <Words>231</Words>
  <Application>Microsoft Office PowerPoint</Application>
  <PresentationFormat>Presentación en pantalla (4:3)</PresentationFormat>
  <Paragraphs>38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</vt:i4>
      </vt:variant>
    </vt:vector>
  </HeadingPairs>
  <TitlesOfParts>
    <vt:vector size="6" baseType="lpstr">
      <vt:lpstr>2_Tema de Office</vt:lpstr>
      <vt:lpstr>Diseño predeterminado</vt:lpstr>
      <vt:lpstr>Diapositiva 1</vt:lpstr>
      <vt:lpstr>Diapositiva 2</vt:lpstr>
      <vt:lpstr>Diapositiva 3</vt:lpstr>
      <vt:lpstr>Diapositiva 4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Invierno</dc:title>
  <dc:subject>Candela Martì</dc:subject>
  <dc:creator>Mar</dc:creator>
  <cp:lastModifiedBy>Mar</cp:lastModifiedBy>
  <cp:revision>31</cp:revision>
  <dcterms:created xsi:type="dcterms:W3CDTF">2017-02-04T23:34:15Z</dcterms:created>
  <dcterms:modified xsi:type="dcterms:W3CDTF">2017-02-06T13:19:50Z</dcterms:modified>
</cp:coreProperties>
</file>