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Calibri" pitchFamily="34" charset="0"/>
      <p:regular r:id="rId4"/>
      <p:bold r:id="rId5"/>
      <p:italic r:id="rId6"/>
      <p:boldItalic r:id="rId7"/>
    </p:embeddedFont>
    <p:embeddedFont>
      <p:font typeface="Comic Sans MS" pitchFamily="66" charset="0"/>
      <p:regular r:id="rId8"/>
      <p:bold r:id="rId9"/>
    </p:embeddedFont>
    <p:embeddedFont>
      <p:font typeface="Gabriola" pitchFamily="82" charset="0"/>
      <p:regular r:id="rId10"/>
    </p:embeddedFont>
    <p:embeddedFont>
      <p:font typeface="Kristen ITC" pitchFamily="66" charset="0"/>
      <p:regular r:id="rId11"/>
    </p:embeddedFont>
  </p:embeddedFontLst>
  <p:defaultTextStyle>
    <a:defPPr>
      <a:defRPr lang="en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EC114"/>
    <a:srgbClr val="FFFA33"/>
    <a:srgbClr val="D1CC00"/>
    <a:srgbClr val="B89642"/>
    <a:srgbClr val="B07500"/>
    <a:srgbClr val="684500"/>
    <a:srgbClr val="FB81D8"/>
    <a:srgbClr val="422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76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2B71BA-232F-4AF0-8CBC-87F41EAAAA76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ED17EE-829B-4B98-8731-2E5A67E1B304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9A33F4-BA3A-4350-9683-E22D4BBDF90C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765ADF-1744-4E21-832E-0A09A056484D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266B25-BF36-4749-8F41-06B5BB225D39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75B939-3466-4478-92E0-DBF925717182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04707E-DEF1-40D1-A241-23FAF3BB5397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588667-41FE-4125-8D85-7005A9473DB3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60E1CB-EF6C-491B-8430-C6E297AB51DA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97C90-DF08-4D92-AF18-25B0E604B1A0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ECA4F6-819D-4041-8044-8ABD4D2FE98A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Haga clic para modificar el estilo de texto del patrón</a:t>
            </a:r>
          </a:p>
          <a:p>
            <a:pPr lvl="1"/>
            <a:r>
              <a:rPr lang="en-CA" smtClean="0"/>
              <a:t>Segundo nivel</a:t>
            </a:r>
          </a:p>
          <a:p>
            <a:pPr lvl="2"/>
            <a:r>
              <a:rPr lang="en-CA" smtClean="0"/>
              <a:t>Tercer nivel</a:t>
            </a:r>
          </a:p>
          <a:p>
            <a:pPr lvl="3"/>
            <a:r>
              <a:rPr lang="en-CA" smtClean="0"/>
              <a:t>Cuarto nivel</a:t>
            </a:r>
          </a:p>
          <a:p>
            <a:pPr lvl="4"/>
            <a:r>
              <a:rPr lang="en-CA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4C0D080-6A51-41FE-9BC3-9ECE6547160D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4" descr="Imagen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10" name="Text Box 14"/>
          <p:cNvSpPr txBox="1">
            <a:spLocks noChangeArrowheads="1"/>
          </p:cNvSpPr>
          <p:nvPr/>
        </p:nvSpPr>
        <p:spPr bwMode="auto">
          <a:xfrm>
            <a:off x="5076825" y="3933825"/>
            <a:ext cx="19526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Soñamos juntos</a:t>
            </a:r>
            <a:br>
              <a:rPr lang="en-CA" sz="1200">
                <a:solidFill>
                  <a:srgbClr val="422C00"/>
                </a:solidFill>
                <a:latin typeface="Comic Sans MS" pitchFamily="66" charset="0"/>
              </a:rPr>
            </a:br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juntos despertamos</a:t>
            </a:r>
            <a:br>
              <a:rPr lang="en-CA" sz="1200">
                <a:solidFill>
                  <a:srgbClr val="422C00"/>
                </a:solidFill>
                <a:latin typeface="Comic Sans MS" pitchFamily="66" charset="0"/>
              </a:rPr>
            </a:br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el tiempo hace o deshace</a:t>
            </a:r>
            <a:br>
              <a:rPr lang="en-CA" sz="1200">
                <a:solidFill>
                  <a:srgbClr val="422C00"/>
                </a:solidFill>
                <a:latin typeface="Comic Sans MS" pitchFamily="66" charset="0"/>
              </a:rPr>
            </a:br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mientras tanto</a:t>
            </a:r>
            <a:br>
              <a:rPr lang="en-CA" sz="1200">
                <a:solidFill>
                  <a:srgbClr val="422C00"/>
                </a:solidFill>
                <a:latin typeface="Comic Sans MS" pitchFamily="66" charset="0"/>
              </a:rPr>
            </a:br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no le importan tu sueño</a:t>
            </a:r>
            <a:br>
              <a:rPr lang="en-CA" sz="1200">
                <a:solidFill>
                  <a:srgbClr val="422C00"/>
                </a:solidFill>
                <a:latin typeface="Comic Sans MS" pitchFamily="66" charset="0"/>
              </a:rPr>
            </a:br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ni mi sueño</a:t>
            </a:r>
          </a:p>
        </p:txBody>
      </p:sp>
      <p:pic>
        <p:nvPicPr>
          <p:cNvPr id="13315" name="Picture 15" descr="20112ea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1700213"/>
            <a:ext cx="3132138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Rectangle 25"/>
          <p:cNvSpPr>
            <a:spLocks noChangeArrowheads="1"/>
          </p:cNvSpPr>
          <p:nvPr/>
        </p:nvSpPr>
        <p:spPr bwMode="auto">
          <a:xfrm>
            <a:off x="4140200" y="981075"/>
            <a:ext cx="4032250" cy="6264275"/>
          </a:xfrm>
          <a:prstGeom prst="rect">
            <a:avLst/>
          </a:prstGeom>
          <a:noFill/>
          <a:ln w="57150" cmpd="thickThin">
            <a:solidFill>
              <a:srgbClr val="B8964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13317" name="Rectangle 26" descr="UNO"/>
          <p:cNvSpPr>
            <a:spLocks noChangeArrowheads="1"/>
          </p:cNvSpPr>
          <p:nvPr/>
        </p:nvSpPr>
        <p:spPr bwMode="auto">
          <a:xfrm>
            <a:off x="4284663" y="1196975"/>
            <a:ext cx="3743325" cy="2663825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25400">
            <a:solidFill>
              <a:srgbClr val="B89642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4124" name="Text Box 28"/>
          <p:cNvSpPr txBox="1">
            <a:spLocks noChangeArrowheads="1"/>
          </p:cNvSpPr>
          <p:nvPr/>
        </p:nvSpPr>
        <p:spPr bwMode="auto">
          <a:xfrm>
            <a:off x="5292725" y="4437063"/>
            <a:ext cx="1600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>
                <a:solidFill>
                  <a:srgbClr val="684500"/>
                </a:solidFill>
                <a:latin typeface="Gabriola" pitchFamily="82" charset="0"/>
              </a:rPr>
              <a:t>Intimidad</a:t>
            </a:r>
            <a:endParaRPr lang="en-CA" sz="3600">
              <a:solidFill>
                <a:srgbClr val="684500"/>
              </a:solidFill>
              <a:latin typeface="Gabriola" pitchFamily="82" charset="0"/>
            </a:endParaRPr>
          </a:p>
        </p:txBody>
      </p:sp>
      <p:sp>
        <p:nvSpPr>
          <p:cNvPr id="4126" name="Rectangle 30" descr="UNO varias aves"/>
          <p:cNvSpPr>
            <a:spLocks noChangeArrowheads="1"/>
          </p:cNvSpPr>
          <p:nvPr/>
        </p:nvSpPr>
        <p:spPr bwMode="auto">
          <a:xfrm>
            <a:off x="4284663" y="1196975"/>
            <a:ext cx="3743325" cy="2663825"/>
          </a:xfrm>
          <a:prstGeom prst="rect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 w="25400">
            <a:solidFill>
              <a:srgbClr val="B89642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4132" name="Text Box 36"/>
          <p:cNvSpPr txBox="1">
            <a:spLocks noChangeArrowheads="1"/>
          </p:cNvSpPr>
          <p:nvPr/>
        </p:nvSpPr>
        <p:spPr bwMode="auto">
          <a:xfrm>
            <a:off x="5076825" y="5084763"/>
            <a:ext cx="190658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somos torpes</a:t>
            </a:r>
            <a:br>
              <a:rPr lang="en-CA" sz="1200">
                <a:solidFill>
                  <a:srgbClr val="422C00"/>
                </a:solidFill>
                <a:latin typeface="Comic Sans MS" pitchFamily="66" charset="0"/>
              </a:rPr>
            </a:br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o demasiado cautos</a:t>
            </a:r>
            <a:br>
              <a:rPr lang="en-CA" sz="1200">
                <a:solidFill>
                  <a:srgbClr val="422C00"/>
                </a:solidFill>
                <a:latin typeface="Comic Sans MS" pitchFamily="66" charset="0"/>
              </a:rPr>
            </a:br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pensamos que no cae</a:t>
            </a:r>
            <a:br>
              <a:rPr lang="en-CA" sz="1200">
                <a:solidFill>
                  <a:srgbClr val="422C00"/>
                </a:solidFill>
                <a:latin typeface="Comic Sans MS" pitchFamily="66" charset="0"/>
              </a:rPr>
            </a:br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esa gaviota</a:t>
            </a:r>
            <a:br>
              <a:rPr lang="en-CA" sz="1200">
                <a:solidFill>
                  <a:srgbClr val="422C00"/>
                </a:solidFill>
                <a:latin typeface="Comic Sans MS" pitchFamily="66" charset="0"/>
              </a:rPr>
            </a:br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creemos que es eterno</a:t>
            </a:r>
            <a:br>
              <a:rPr lang="en-CA" sz="1200">
                <a:solidFill>
                  <a:srgbClr val="422C00"/>
                </a:solidFill>
                <a:latin typeface="Comic Sans MS" pitchFamily="66" charset="0"/>
              </a:rPr>
            </a:br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este conjuro</a:t>
            </a:r>
            <a:br>
              <a:rPr lang="en-CA" sz="1200">
                <a:solidFill>
                  <a:srgbClr val="422C00"/>
                </a:solidFill>
                <a:latin typeface="Comic Sans MS" pitchFamily="66" charset="0"/>
              </a:rPr>
            </a:br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que la batalla es nuestra</a:t>
            </a:r>
            <a:br>
              <a:rPr lang="en-CA" sz="1200">
                <a:solidFill>
                  <a:srgbClr val="422C00"/>
                </a:solidFill>
                <a:latin typeface="Comic Sans MS" pitchFamily="66" charset="0"/>
              </a:rPr>
            </a:br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o de ninguno</a:t>
            </a:r>
          </a:p>
        </p:txBody>
      </p:sp>
      <p:sp>
        <p:nvSpPr>
          <p:cNvPr id="4133" name="Text Box 37"/>
          <p:cNvSpPr txBox="1">
            <a:spLocks noChangeArrowheads="1"/>
          </p:cNvSpPr>
          <p:nvPr/>
        </p:nvSpPr>
        <p:spPr bwMode="auto">
          <a:xfrm>
            <a:off x="5148263" y="3933825"/>
            <a:ext cx="1693862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juntos vivimos</a:t>
            </a:r>
            <a:br>
              <a:rPr lang="en-CA" sz="1200">
                <a:solidFill>
                  <a:srgbClr val="422C00"/>
                </a:solidFill>
                <a:latin typeface="Comic Sans MS" pitchFamily="66" charset="0"/>
              </a:rPr>
            </a:br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sucumbimos juntos</a:t>
            </a:r>
            <a:br>
              <a:rPr lang="en-CA" sz="1200">
                <a:solidFill>
                  <a:srgbClr val="422C00"/>
                </a:solidFill>
                <a:latin typeface="Comic Sans MS" pitchFamily="66" charset="0"/>
              </a:rPr>
            </a:br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pero esa destrucción</a:t>
            </a:r>
            <a:br>
              <a:rPr lang="en-CA" sz="1200">
                <a:solidFill>
                  <a:srgbClr val="422C00"/>
                </a:solidFill>
                <a:latin typeface="Comic Sans MS" pitchFamily="66" charset="0"/>
              </a:rPr>
            </a:br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es una broma</a:t>
            </a:r>
            <a:br>
              <a:rPr lang="en-CA" sz="1200">
                <a:solidFill>
                  <a:srgbClr val="422C00"/>
                </a:solidFill>
                <a:latin typeface="Comic Sans MS" pitchFamily="66" charset="0"/>
              </a:rPr>
            </a:br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un detalle una ráfaga</a:t>
            </a:r>
            <a:br>
              <a:rPr lang="en-CA" sz="1200">
                <a:solidFill>
                  <a:srgbClr val="422C00"/>
                </a:solidFill>
                <a:latin typeface="Comic Sans MS" pitchFamily="66" charset="0"/>
              </a:rPr>
            </a:br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un vestigio</a:t>
            </a:r>
            <a:br>
              <a:rPr lang="en-CA" sz="1200">
                <a:solidFill>
                  <a:srgbClr val="422C00"/>
                </a:solidFill>
                <a:latin typeface="Comic Sans MS" pitchFamily="66" charset="0"/>
              </a:rPr>
            </a:br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un abrirse y cerrarse</a:t>
            </a:r>
            <a:br>
              <a:rPr lang="en-CA" sz="1200">
                <a:solidFill>
                  <a:srgbClr val="422C00"/>
                </a:solidFill>
                <a:latin typeface="Comic Sans MS" pitchFamily="66" charset="0"/>
              </a:rPr>
            </a:br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el paraíso</a:t>
            </a:r>
          </a:p>
        </p:txBody>
      </p:sp>
      <p:sp>
        <p:nvSpPr>
          <p:cNvPr id="4134" name="Text Box 38"/>
          <p:cNvSpPr txBox="1">
            <a:spLocks noChangeArrowheads="1"/>
          </p:cNvSpPr>
          <p:nvPr/>
        </p:nvSpPr>
        <p:spPr bwMode="auto">
          <a:xfrm>
            <a:off x="5148263" y="5445125"/>
            <a:ext cx="1928812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ya nuestra intimidad</a:t>
            </a:r>
            <a:br>
              <a:rPr lang="en-CA" sz="1200">
                <a:solidFill>
                  <a:srgbClr val="422C00"/>
                </a:solidFill>
                <a:latin typeface="Comic Sans MS" pitchFamily="66" charset="0"/>
              </a:rPr>
            </a:br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es tan inmensa</a:t>
            </a:r>
            <a:br>
              <a:rPr lang="en-CA" sz="1200">
                <a:solidFill>
                  <a:srgbClr val="422C00"/>
                </a:solidFill>
                <a:latin typeface="Comic Sans MS" pitchFamily="66" charset="0"/>
              </a:rPr>
            </a:br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que la muerte la esconde</a:t>
            </a:r>
            <a:br>
              <a:rPr lang="en-CA" sz="1200">
                <a:solidFill>
                  <a:srgbClr val="422C00"/>
                </a:solidFill>
                <a:latin typeface="Comic Sans MS" pitchFamily="66" charset="0"/>
              </a:rPr>
            </a:br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en su vacío</a:t>
            </a:r>
            <a:br>
              <a:rPr lang="en-CA" sz="1200">
                <a:solidFill>
                  <a:srgbClr val="422C00"/>
                </a:solidFill>
                <a:latin typeface="Comic Sans MS" pitchFamily="66" charset="0"/>
              </a:rPr>
            </a:br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quiero que me relates</a:t>
            </a:r>
            <a:br>
              <a:rPr lang="en-CA" sz="1200">
                <a:solidFill>
                  <a:srgbClr val="422C00"/>
                </a:solidFill>
                <a:latin typeface="Comic Sans MS" pitchFamily="66" charset="0"/>
              </a:rPr>
            </a:br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el duelo que te callas</a:t>
            </a:r>
          </a:p>
        </p:txBody>
      </p:sp>
      <p:sp>
        <p:nvSpPr>
          <p:cNvPr id="4135" name="Rectangle 39" descr="UNO varias aves CON J"/>
          <p:cNvSpPr>
            <a:spLocks noChangeArrowheads="1"/>
          </p:cNvSpPr>
          <p:nvPr/>
        </p:nvSpPr>
        <p:spPr bwMode="auto">
          <a:xfrm>
            <a:off x="4284663" y="1196975"/>
            <a:ext cx="3743325" cy="2663825"/>
          </a:xfrm>
          <a:prstGeom prst="rect">
            <a:avLst/>
          </a:prstGeom>
          <a:blipFill dpi="0" rotWithShape="1">
            <a:blip r:embed="rId7" cstate="print"/>
            <a:srcRect/>
            <a:stretch>
              <a:fillRect/>
            </a:stretch>
          </a:blipFill>
          <a:ln w="25400">
            <a:solidFill>
              <a:srgbClr val="B89642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4136" name="Rectangle 40" descr="UNO varias aves CON J DOBLE BRUSH"/>
          <p:cNvSpPr>
            <a:spLocks noChangeArrowheads="1"/>
          </p:cNvSpPr>
          <p:nvPr/>
        </p:nvSpPr>
        <p:spPr bwMode="auto">
          <a:xfrm>
            <a:off x="4284663" y="1196975"/>
            <a:ext cx="3743325" cy="2663825"/>
          </a:xfrm>
          <a:prstGeom prst="rect">
            <a:avLst/>
          </a:prstGeom>
          <a:blipFill dpi="0" rotWithShape="1">
            <a:blip r:embed="rId8" cstate="print"/>
            <a:srcRect/>
            <a:stretch>
              <a:fillRect/>
            </a:stretch>
          </a:blipFill>
          <a:ln w="25400">
            <a:solidFill>
              <a:srgbClr val="B89642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4137" name="Text Box 41"/>
          <p:cNvSpPr txBox="1">
            <a:spLocks noChangeArrowheads="1"/>
          </p:cNvSpPr>
          <p:nvPr/>
        </p:nvSpPr>
        <p:spPr bwMode="auto">
          <a:xfrm>
            <a:off x="5292725" y="5013325"/>
            <a:ext cx="168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solidFill>
                  <a:srgbClr val="684500"/>
                </a:solidFill>
                <a:latin typeface="Gabriola" pitchFamily="82" charset="0"/>
              </a:rPr>
              <a:t>Mario Benedetti</a:t>
            </a:r>
            <a:endParaRPr lang="en-CA" sz="2400">
              <a:solidFill>
                <a:srgbClr val="684500"/>
              </a:solidFill>
              <a:latin typeface="Gabriola" pitchFamily="82" charset="0"/>
            </a:endParaRPr>
          </a:p>
        </p:txBody>
      </p:sp>
      <p:sp>
        <p:nvSpPr>
          <p:cNvPr id="4138" name="Text Box 42"/>
          <p:cNvSpPr txBox="1">
            <a:spLocks noChangeArrowheads="1"/>
          </p:cNvSpPr>
          <p:nvPr/>
        </p:nvSpPr>
        <p:spPr bwMode="auto">
          <a:xfrm>
            <a:off x="5076825" y="4508500"/>
            <a:ext cx="1876425" cy="138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por mi parte te ofrezco</a:t>
            </a:r>
            <a:br>
              <a:rPr lang="en-CA" sz="1200">
                <a:solidFill>
                  <a:srgbClr val="422C00"/>
                </a:solidFill>
                <a:latin typeface="Comic Sans MS" pitchFamily="66" charset="0"/>
              </a:rPr>
            </a:br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mi última confianza</a:t>
            </a:r>
            <a:br>
              <a:rPr lang="en-CA" sz="1200">
                <a:solidFill>
                  <a:srgbClr val="422C00"/>
                </a:solidFill>
                <a:latin typeface="Comic Sans MS" pitchFamily="66" charset="0"/>
              </a:rPr>
            </a:br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estás sola</a:t>
            </a:r>
            <a:br>
              <a:rPr lang="en-CA" sz="1200">
                <a:solidFill>
                  <a:srgbClr val="422C00"/>
                </a:solidFill>
                <a:latin typeface="Comic Sans MS" pitchFamily="66" charset="0"/>
              </a:rPr>
            </a:br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estoy solo</a:t>
            </a:r>
            <a:br>
              <a:rPr lang="en-CA" sz="1200">
                <a:solidFill>
                  <a:srgbClr val="422C00"/>
                </a:solidFill>
                <a:latin typeface="Comic Sans MS" pitchFamily="66" charset="0"/>
              </a:rPr>
            </a:br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pero a veces</a:t>
            </a:r>
            <a:br>
              <a:rPr lang="en-CA" sz="1200">
                <a:solidFill>
                  <a:srgbClr val="422C00"/>
                </a:solidFill>
                <a:latin typeface="Comic Sans MS" pitchFamily="66" charset="0"/>
              </a:rPr>
            </a:br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puede la soledad</a:t>
            </a:r>
            <a:br>
              <a:rPr lang="en-CA" sz="1200">
                <a:solidFill>
                  <a:srgbClr val="422C00"/>
                </a:solidFill>
                <a:latin typeface="Comic Sans MS" pitchFamily="66" charset="0"/>
              </a:rPr>
            </a:br>
            <a:r>
              <a:rPr lang="en-CA" sz="1200">
                <a:solidFill>
                  <a:srgbClr val="422C00"/>
                </a:solidFill>
                <a:latin typeface="Comic Sans MS" pitchFamily="66" charset="0"/>
              </a:rPr>
              <a:t>ser una llama .</a:t>
            </a:r>
          </a:p>
        </p:txBody>
      </p:sp>
      <p:sp>
        <p:nvSpPr>
          <p:cNvPr id="4140" name="Rectangle 44" descr="NUEVALUNA"/>
          <p:cNvSpPr>
            <a:spLocks noChangeArrowheads="1"/>
          </p:cNvSpPr>
          <p:nvPr/>
        </p:nvSpPr>
        <p:spPr bwMode="auto">
          <a:xfrm>
            <a:off x="4284663" y="1196975"/>
            <a:ext cx="3743325" cy="2663825"/>
          </a:xfrm>
          <a:prstGeom prst="rect">
            <a:avLst/>
          </a:prstGeom>
          <a:blipFill dpi="0" rotWithShape="1">
            <a:blip r:embed="rId9" cstate="print"/>
            <a:srcRect/>
            <a:stretch>
              <a:fillRect/>
            </a:stretch>
          </a:blipFill>
          <a:ln w="25400">
            <a:solidFill>
              <a:srgbClr val="B89642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pic>
        <p:nvPicPr>
          <p:cNvPr id="4143" name="Picture 47" descr="Imagen1fondo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211638" y="1125538"/>
            <a:ext cx="3889375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44" name="Text Box 48"/>
          <p:cNvSpPr txBox="1">
            <a:spLocks noChangeArrowheads="1"/>
          </p:cNvSpPr>
          <p:nvPr/>
        </p:nvSpPr>
        <p:spPr bwMode="auto">
          <a:xfrm>
            <a:off x="4859338" y="4365625"/>
            <a:ext cx="26146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>
                <a:solidFill>
                  <a:srgbClr val="684500"/>
                </a:solidFill>
                <a:latin typeface="Gabriola" pitchFamily="82" charset="0"/>
              </a:rPr>
              <a:t>Difundiendo Poesia</a:t>
            </a:r>
            <a:endParaRPr lang="en-CA" sz="2800">
              <a:solidFill>
                <a:srgbClr val="684500"/>
              </a:solidFill>
              <a:latin typeface="Gabriola" pitchFamily="82" charset="0"/>
            </a:endParaRPr>
          </a:p>
        </p:txBody>
      </p:sp>
      <p:pic>
        <p:nvPicPr>
          <p:cNvPr id="4145" name="Picture 49" descr="Inés ali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219700" y="2492375"/>
            <a:ext cx="1676400" cy="88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27" name="Rectangle 31" descr="Imagen2"/>
          <p:cNvSpPr>
            <a:spLocks noChangeArrowheads="1"/>
          </p:cNvSpPr>
          <p:nvPr/>
        </p:nvSpPr>
        <p:spPr bwMode="auto">
          <a:xfrm>
            <a:off x="4211638" y="1125538"/>
            <a:ext cx="3889375" cy="2808287"/>
          </a:xfrm>
          <a:prstGeom prst="rect">
            <a:avLst/>
          </a:prstGeom>
          <a:blipFill dpi="0" rotWithShape="1">
            <a:blip r:embed="rId1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4146" name="Text Box 50"/>
          <p:cNvSpPr txBox="1">
            <a:spLocks noChangeArrowheads="1"/>
          </p:cNvSpPr>
          <p:nvPr/>
        </p:nvSpPr>
        <p:spPr bwMode="auto">
          <a:xfrm>
            <a:off x="5580063" y="6165850"/>
            <a:ext cx="2216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solidFill>
                  <a:srgbClr val="684500"/>
                </a:solidFill>
                <a:latin typeface="Gabriola" pitchFamily="82" charset="0"/>
              </a:rPr>
              <a:t>inesgaret@gmail.com</a:t>
            </a:r>
            <a:endParaRPr lang="en-CA" sz="2400">
              <a:solidFill>
                <a:srgbClr val="684500"/>
              </a:solidFill>
              <a:latin typeface="Gabriola" pitchFamily="82" charset="0"/>
            </a:endParaRPr>
          </a:p>
        </p:txBody>
      </p:sp>
      <p:sp>
        <p:nvSpPr>
          <p:cNvPr id="4141" name="Rectangle 45" descr="or"/>
          <p:cNvSpPr>
            <a:spLocks noChangeArrowheads="1"/>
          </p:cNvSpPr>
          <p:nvPr/>
        </p:nvSpPr>
        <p:spPr bwMode="auto">
          <a:xfrm>
            <a:off x="0" y="0"/>
            <a:ext cx="9144000" cy="7173913"/>
          </a:xfrm>
          <a:prstGeom prst="rect">
            <a:avLst/>
          </a:prstGeom>
          <a:blipFill dpi="0" rotWithShape="0">
            <a:blip r:embed="rId13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</p:spTree>
  </p:cSld>
  <p:clrMapOvr>
    <a:masterClrMapping/>
  </p:clrMapOvr>
  <p:transition advClick="0">
    <p:sndAc>
      <p:stSnd>
        <p:snd r:embed="rId2" name="andré rieu - aimer - 13 - greensleev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10" dur="3000"/>
                                        <p:tgtEl>
                                          <p:spTgt spid="4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4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4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000"/>
                                        <p:tgtEl>
                                          <p:spTgt spid="4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500"/>
                            </p:stCondLst>
                            <p:childTnLst>
                              <p:par>
                                <p:cTn id="31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4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4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9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4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3000"/>
                                        <p:tgtEl>
                                          <p:spTgt spid="4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4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2000"/>
                                        <p:tgtEl>
                                          <p:spTgt spid="4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4500"/>
                            </p:stCondLst>
                            <p:childTnLst>
                              <p:par>
                                <p:cTn id="52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3000"/>
                                        <p:tgtEl>
                                          <p:spTgt spid="4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3000"/>
                                        <p:tgtEl>
                                          <p:spTgt spid="4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9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4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2000"/>
                                        <p:tgtEl>
                                          <p:spTgt spid="4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1500"/>
                            </p:stCondLst>
                            <p:childTnLst>
                              <p:par>
                                <p:cTn id="66" presetID="10" presetClass="exit" presetSubtype="0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0"/>
                                        <p:tgtEl>
                                          <p:spTgt spid="4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9000"/>
                            </p:stCondLst>
                            <p:childTnLst>
                              <p:par>
                                <p:cTn id="70" presetID="1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2" dur="5000"/>
                                        <p:tgtEl>
                                          <p:spTgt spid="4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60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9000"/>
                            </p:stCondLst>
                            <p:childTnLst>
                              <p:par>
                                <p:cTn id="7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2000"/>
                            </p:stCondLst>
                            <p:childTnLst>
                              <p:par>
                                <p:cTn id="8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0" grpId="0" build="allAtOnce"/>
      <p:bldP spid="4124" grpId="0"/>
      <p:bldP spid="4132" grpId="0"/>
      <p:bldP spid="4133" grpId="0"/>
      <p:bldP spid="4133" grpId="1"/>
      <p:bldP spid="4134" grpId="0"/>
      <p:bldP spid="4134" grpId="1"/>
      <p:bldP spid="4138" grpId="0"/>
      <p:bldP spid="4138" grpId="1"/>
      <p:bldP spid="4140" grpId="0" animBg="1"/>
      <p:bldP spid="4144" grpId="0"/>
      <p:bldP spid="4127" grpId="0" animBg="1"/>
      <p:bldP spid="4146" grpId="0"/>
      <p:bldP spid="414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36</Words>
  <Application>Microsoft Office PowerPoint</Application>
  <PresentationFormat>Presentación en pantalla (4:3)</PresentationFormat>
  <Paragraphs>11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8" baseType="lpstr">
      <vt:lpstr>Arial</vt:lpstr>
      <vt:lpstr>Calibri</vt:lpstr>
      <vt:lpstr>Comic Sans MS</vt:lpstr>
      <vt:lpstr>Gabriola</vt:lpstr>
      <vt:lpstr>Kristen ITC</vt:lpstr>
      <vt:lpstr>Diseño predeterminado</vt:lpstr>
      <vt:lpstr>Diapositiva 1</vt:lpstr>
      <vt:lpstr>Diapositiva 2</vt:lpstr>
    </vt:vector>
  </TitlesOfParts>
  <Company>Windows uE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44</cp:revision>
  <dcterms:created xsi:type="dcterms:W3CDTF">2013-09-13T16:52:51Z</dcterms:created>
  <dcterms:modified xsi:type="dcterms:W3CDTF">2017-05-24T19:24:51Z</dcterms:modified>
</cp:coreProperties>
</file>