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57" r:id="rId3"/>
    <p:sldId id="264" r:id="rId4"/>
    <p:sldId id="261" r:id="rId5"/>
    <p:sldId id="262" r:id="rId6"/>
    <p:sldId id="263" r:id="rId7"/>
    <p:sldId id="256" r:id="rId8"/>
  </p:sldIdLst>
  <p:sldSz cx="12192000" cy="6858000"/>
  <p:notesSz cx="6858000" cy="9144000"/>
  <p:embeddedFontLst>
    <p:embeddedFont>
      <p:font typeface="Afterschool Festival" pitchFamily="2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Cambria" panose="02040503050406030204" pitchFamily="18" charset="0"/>
      <p:regular r:id="rId16"/>
      <p:bold r:id="rId17"/>
      <p:italic r:id="rId18"/>
      <p:boldItalic r:id="rId19"/>
    </p:embeddedFont>
    <p:embeddedFont>
      <p:font typeface="Fiolex Girls" panose="020B0603050302020204" pitchFamily="34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Monotype Corsiva" panose="03010101010201010101" pitchFamily="66" charset="0"/>
      <p: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ylil5+kpLEBjEkgANwPg==" hashData="jgXoUy4LpmopooOx3SboRJIriIx9S7a1ybaTL9UziDPb9tAjgKOS24e1Jd9RLoALZjR6OsxRfLSGGxryzG8I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5F3320"/>
    <a:srgbClr val="DDBAA3"/>
    <a:srgbClr val="29180D"/>
    <a:srgbClr val="E6B18F"/>
    <a:srgbClr val="E6B090"/>
    <a:srgbClr val="1C0A04"/>
    <a:srgbClr val="958375"/>
    <a:srgbClr val="F5C585"/>
    <a:srgbClr val="F2C6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222A49-F9B6-46FD-A42D-34E7D723DE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00CC948-8D75-4FA0-9FC4-9F154A636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53C44F-3B75-4193-A8B9-7FC6A21BD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33375D-A3E9-475C-BEC1-8EB96B825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11D629-C3C1-4711-9477-1B665D396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6932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030E14-FB1C-4648-B6E8-65C665A93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C3D52C-6B65-4D43-B370-CCF0E4A74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9559EE-E50E-4E8E-BCF4-F17A8AB0E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8C4EF4-1D2F-4FCC-987F-55338D452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05EC7F-DC4A-4F37-93A1-1D240EF29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427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1B347C-3598-4343-888E-EDF0AFD80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1F47B8-CFD6-409B-B337-456A58E306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34C183-8528-4CBF-8123-B5CB31868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88E0CC-06D4-4F89-8092-6932397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11CC206-A522-4C5A-912D-09AC08760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4701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A3535A-3EC6-42B1-8A3E-43BE0FF7E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C91DB1-4C5E-4F1D-B861-19F050B8FC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D1D1FBD-0562-4525-B978-3CA4F64C8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9AFE550-A097-4B65-8281-363F3DBC6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053B833-4F31-42A5-BB4C-861DBF67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C3E22C-3F3A-48C6-BB00-7D9D34CE7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994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060432-6EED-4139-A45E-9C025E9A6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B6DA57-9CE4-40CC-9A47-9BDF58EE9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19A0C-D732-4460-A90D-F1F022BB1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9FCAB7A-C39C-4F63-A8FA-DB6E4F3DCD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1CAF78-0ED1-4417-97A3-879CDFBBE3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D47CFA0-7721-45B3-A78B-00CFB05F7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7FEBF8F-97C6-4D8A-A858-677AF6AF7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67B166F-8A0E-4C65-8409-8673A75E6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9908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0F4261-F4FF-4B57-AAD2-894741CAD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A5928D3-1937-466B-8E60-B960D2432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35B300-4AEA-4A76-A8B6-5340EF3FC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BDD50CF-EDEE-4663-9097-020B6A4A7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004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282BC78-4E0F-4CAF-9EA5-3C84A4081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930DEE2-5754-448B-A147-77F7B78AA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5CB10B8-84EA-4AFD-A03B-D01D477DD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759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D369E2-B030-4A5C-8335-444DA21B8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71239E-C0C1-4E4D-8476-D47AF5D28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6310BAA-7762-4477-A836-7EEFBED11C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8E6CD66-24B8-4EE8-BE37-EB14C6611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3A3D9A9-8253-48BB-83AE-411243D63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86387F-9BE0-4BF8-B5D6-9D3E1F1E1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353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596DD7-8F50-48AC-96AE-C43E0A36E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2F9BAA6-6004-4B56-862F-E32396A101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4330766-1914-4C33-B897-544903562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8876E06-F5C4-41B0-911A-BE62FA407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7E2398-9F35-4D0B-918C-6C1E4460E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8249A68-EB1C-4448-B74C-A8D6B2BCC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5845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A6AB69-E26B-48BE-A67E-638AE48FE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96C87A-9478-4E60-837D-E6BAC1D96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AD5E3F-1158-4D9A-85AF-2EF5C06D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DB0FB15-C2F6-424A-9A30-DEF31C2A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3047D0-9527-42C2-B7BF-246EAF87C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9473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AFFE507-FFC8-4243-A67D-44600C3EFB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85084EA-DC25-474B-91AA-6C45962B7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835AF4-5161-4B80-B8C4-704697E84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CEEE47-A630-4925-8E80-1C4D2D44C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840057-369D-4E58-A205-7E35FCF39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7680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9D7701E-8319-41CC-A257-04D4609F1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5902650-4DDE-4789-9E27-BD77F4306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A652C4-CB48-4D6C-88F7-A53A1218F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86F99-CBCD-442B-8BED-3EC9EC0DFB38}" type="datetimeFigureOut">
              <a:rPr lang="en-CA" smtClean="0"/>
              <a:t>2021-03-18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7ABD18-D380-4EC9-8718-8F023B3D6A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83A278-AE46-4E56-87B8-85DD61C161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0F35F-A876-4DFB-A85F-FCB3B79037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249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>
            <a:extLst>
              <a:ext uri="{FF2B5EF4-FFF2-40B4-BE49-F238E27FC236}">
                <a16:creationId xmlns:a16="http://schemas.microsoft.com/office/drawing/2014/main" id="{C78A3C97-862D-41F8-88E8-5882BBC2EB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5018" y="625930"/>
            <a:ext cx="10577384" cy="568410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52724B87-E0B9-44F9-B3B6-A4524D11FF5E}"/>
              </a:ext>
            </a:extLst>
          </p:cNvPr>
          <p:cNvSpPr txBox="1"/>
          <p:nvPr/>
        </p:nvSpPr>
        <p:spPr>
          <a:xfrm>
            <a:off x="5750011" y="3294620"/>
            <a:ext cx="299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600" dirty="0">
                <a:solidFill>
                  <a:srgbClr val="5F3320"/>
                </a:solidFill>
                <a:latin typeface="Afterschool Festival" pitchFamily="2" charset="0"/>
              </a:rPr>
              <a:t>Intimidad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EBFD1E20-0DA0-4C47-BD62-A64BF393561F}"/>
              </a:ext>
            </a:extLst>
          </p:cNvPr>
          <p:cNvSpPr txBox="1"/>
          <p:nvPr/>
        </p:nvSpPr>
        <p:spPr>
          <a:xfrm>
            <a:off x="5839447" y="4547018"/>
            <a:ext cx="264527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300" dirty="0">
                <a:solidFill>
                  <a:srgbClr val="5F3320"/>
                </a:solidFill>
                <a:latin typeface="Monotype Corsiva" panose="03010101010201010101" pitchFamily="66" charset="0"/>
              </a:rPr>
              <a:t>Mario Benedetti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EE06CFE7-6D11-4A5D-B674-14FCA9B83D54}"/>
              </a:ext>
            </a:extLst>
          </p:cNvPr>
          <p:cNvSpPr/>
          <p:nvPr/>
        </p:nvSpPr>
        <p:spPr>
          <a:xfrm>
            <a:off x="815009" y="626165"/>
            <a:ext cx="10595113" cy="5675244"/>
          </a:xfrm>
          <a:prstGeom prst="rect">
            <a:avLst/>
          </a:prstGeom>
          <a:noFill/>
          <a:ln w="25400">
            <a:solidFill>
              <a:srgbClr val="5F33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7243D618-2F81-4B50-AA5E-4EBD1B2564B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484254"/>
            <a:ext cx="3499440" cy="459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3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">
        <p:fade/>
        <p:sndAc>
          <p:stSnd>
            <p:snd r:embed="rId2" name="andré rieu - aimer - 13 - greensleeves.wav"/>
          </p:stSnd>
        </p:sndAc>
      </p:transition>
    </mc:Choice>
    <mc:Fallback>
      <p:transition spd="slow" advClick="0" advTm="1000">
        <p:fade/>
        <p:sndAc>
          <p:stSnd>
            <p:snd r:embed="rId2" name="andré rieu - aimer - 13 - greenslee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7BD22A4E-0341-42A9-8959-F1AEEBB90B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5E9E9D4-65D1-4B07-A42D-91300B4DC370}"/>
              </a:ext>
            </a:extLst>
          </p:cNvPr>
          <p:cNvSpPr txBox="1"/>
          <p:nvPr/>
        </p:nvSpPr>
        <p:spPr>
          <a:xfrm>
            <a:off x="3591958" y="136421"/>
            <a:ext cx="55160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Soñamos juntos,  juntos despertamos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el tiempo hace o deshace mientras tanto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no le importan tu sueño, ni mi sueño</a:t>
            </a:r>
          </a:p>
          <a:p>
            <a:br>
              <a:rPr lang="es-ES" dirty="0"/>
            </a:br>
            <a:endParaRPr lang="en-CA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AC763CF-8858-4DD9-9ED9-F2D5CF9176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500438"/>
            <a:ext cx="3499440" cy="459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1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4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50E6AF9-C0F3-4B89-AA67-56C169DACF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2829" y="0"/>
            <a:ext cx="12264829" cy="694296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65AF4FF-82D9-4469-A4D0-B898A3A5F7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532806"/>
            <a:ext cx="3499440" cy="459846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E81AD8B-8A37-459F-85F5-654C8911315A}"/>
              </a:ext>
            </a:extLst>
          </p:cNvPr>
          <p:cNvSpPr txBox="1"/>
          <p:nvPr/>
        </p:nvSpPr>
        <p:spPr>
          <a:xfrm>
            <a:off x="3211307" y="818967"/>
            <a:ext cx="71290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somos torpes o demasiado cautos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pensamos que no cae esa gaviota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creemos que es eterno este conjuro</a:t>
            </a:r>
          </a:p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 que la batalla es nuestra o de ninguno</a:t>
            </a:r>
          </a:p>
        </p:txBody>
      </p:sp>
    </p:spTree>
    <p:extLst>
      <p:ext uri="{BB962C8B-B14F-4D97-AF65-F5344CB8AC3E}">
        <p14:creationId xmlns:p14="http://schemas.microsoft.com/office/powerpoint/2010/main" val="327157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E13A883-F853-47E3-B775-777FA14D20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E441DC8-D35B-4743-9E60-E92CDBE49F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500438"/>
            <a:ext cx="3499440" cy="459846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E084737-3853-476F-B237-E7F8843868BF}"/>
              </a:ext>
            </a:extLst>
          </p:cNvPr>
          <p:cNvSpPr txBox="1"/>
          <p:nvPr/>
        </p:nvSpPr>
        <p:spPr>
          <a:xfrm>
            <a:off x="3429000" y="168965"/>
            <a:ext cx="681824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juntos vivimos sucumbimos juntos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pero esa destrucción es una broma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un detalle una ráfaga un vestigio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un abrirse y cerrarse el paraíso</a:t>
            </a:r>
          </a:p>
        </p:txBody>
      </p:sp>
    </p:spTree>
    <p:extLst>
      <p:ext uri="{BB962C8B-B14F-4D97-AF65-F5344CB8AC3E}">
        <p14:creationId xmlns:p14="http://schemas.microsoft.com/office/powerpoint/2010/main" val="553704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2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2D4FA0F-B459-4A28-B9A9-2EBEFFEB61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D529008-CDED-4D2A-B29A-2947ECA990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484254"/>
            <a:ext cx="3499440" cy="459846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EA10E90-E23F-4D41-81AA-4A1E7D7E49CA}"/>
              </a:ext>
            </a:extLst>
          </p:cNvPr>
          <p:cNvSpPr txBox="1"/>
          <p:nvPr/>
        </p:nvSpPr>
        <p:spPr>
          <a:xfrm>
            <a:off x="3379303" y="467139"/>
            <a:ext cx="703690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ya nuestra intimidad es tan inmensa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que la muerte la esconde en su vacío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quiero que me relates el duelo que te callas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por mi parte te ofrezco mi última confianza</a:t>
            </a:r>
          </a:p>
          <a:p>
            <a:br>
              <a:rPr lang="es-ES" sz="4000" dirty="0">
                <a:solidFill>
                  <a:srgbClr val="663300"/>
                </a:solidFill>
                <a:latin typeface="Afterschool Festival" pitchFamily="2" charset="0"/>
              </a:rPr>
            </a:br>
            <a:endParaRPr lang="en-CA" sz="4000" dirty="0">
              <a:solidFill>
                <a:srgbClr val="663300"/>
              </a:solidFill>
              <a:latin typeface="Afterschool Festiva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27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4000">
        <p:wipe/>
      </p:transition>
    </mc:Choice>
    <mc:Fallback>
      <p:transition spd="slow" advTm="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4D717FC-2A4A-4F68-BCEC-431E8CFC5E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444091C-DF56-43C8-A4A9-0DD0505E2B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95" y="2484254"/>
            <a:ext cx="3499440" cy="459846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6F03B7D-378A-401F-9CA2-CF78509306A3}"/>
              </a:ext>
            </a:extLst>
          </p:cNvPr>
          <p:cNvSpPr txBox="1"/>
          <p:nvPr/>
        </p:nvSpPr>
        <p:spPr>
          <a:xfrm>
            <a:off x="802959" y="739893"/>
            <a:ext cx="67188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estás sola estoy solo</a:t>
            </a:r>
            <a:b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3300"/>
                </a:solidFill>
                <a:latin typeface="Afterschool Festival" pitchFamily="2" charset="0"/>
              </a:rPr>
              <a:t>pero a veces puede la soledad ser una llama.</a:t>
            </a:r>
            <a:endParaRPr lang="en-CA" sz="4400" dirty="0">
              <a:solidFill>
                <a:srgbClr val="663300"/>
              </a:solidFill>
              <a:latin typeface="Afterschool Festival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C52AF7A-64F2-4FD6-998A-F4282B1892D5}"/>
              </a:ext>
            </a:extLst>
          </p:cNvPr>
          <p:cNvSpPr txBox="1"/>
          <p:nvPr/>
        </p:nvSpPr>
        <p:spPr>
          <a:xfrm>
            <a:off x="1351722" y="1520686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rgbClr val="663300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4F96B49-C31C-40BB-B10F-E324312F86AF}"/>
              </a:ext>
            </a:extLst>
          </p:cNvPr>
          <p:cNvSpPr txBox="1"/>
          <p:nvPr/>
        </p:nvSpPr>
        <p:spPr>
          <a:xfrm>
            <a:off x="4363278" y="6380922"/>
            <a:ext cx="8156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FFC000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i="1" dirty="0">
              <a:solidFill>
                <a:srgbClr val="FFC0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E607451-505C-4B23-9BD4-D9E88796F48F}"/>
              </a:ext>
            </a:extLst>
          </p:cNvPr>
          <p:cNvSpPr/>
          <p:nvPr/>
        </p:nvSpPr>
        <p:spPr>
          <a:xfrm>
            <a:off x="-139148" y="0"/>
            <a:ext cx="12331148" cy="6957391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19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2000">
        <p:wipe/>
      </p:transition>
    </mc:Choice>
    <mc:Fallback>
      <p:transition spd="slow" advClick="0" advTm="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6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1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1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  <p:bldP spid="7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0F7C4E5-839D-4DDC-9E79-E53A53485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80169AD-20C4-43B7-B1FF-364E41647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6599589-7AE0-4DEF-8111-3FFBBF7DF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BD50B84-E0DB-4AB3-A289-E4F31A958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FCCFD87-1B27-425A-B43A-645129A32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6A20DC9-951A-4106-A5BC-09AFBFC1F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F2463F1-7F39-4B4D-8396-2E81BD82E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9F5DC4C-2229-4897-9F70-A73B78A0A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16F75F7-0F55-4EFA-85A0-2BE1C7606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1D0CB6A-7C94-4957-8EB8-4C47C2FD3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6F46A6A-76D9-4D35-B767-F25B0410B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94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171</Words>
  <Application>Microsoft Office PowerPoint</Application>
  <PresentationFormat>Panorámica</PresentationFormat>
  <Paragraphs>14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Monotype Corsiva</vt:lpstr>
      <vt:lpstr>Calibri Light</vt:lpstr>
      <vt:lpstr>Afterschool Festival</vt:lpstr>
      <vt:lpstr>Cambria</vt:lpstr>
      <vt:lpstr>Calibri</vt:lpstr>
      <vt:lpstr>Fiolex Girls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50</cp:revision>
  <dcterms:created xsi:type="dcterms:W3CDTF">2021-03-12T01:05:44Z</dcterms:created>
  <dcterms:modified xsi:type="dcterms:W3CDTF">2021-03-18T14:33:22Z</dcterms:modified>
</cp:coreProperties>
</file>