
<file path=[Content_Types].xml><?xml version="1.0" encoding="utf-8"?>
<Types xmlns="http://schemas.openxmlformats.org/package/2006/content-types">
  <Default Extension="gif" ContentType="image/gif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2"/>
  </p:notesMasterIdLst>
  <p:sldIdLst>
    <p:sldId id="273" r:id="rId3"/>
    <p:sldId id="274" r:id="rId4"/>
    <p:sldId id="265" r:id="rId5"/>
    <p:sldId id="277" r:id="rId6"/>
    <p:sldId id="278" r:id="rId7"/>
    <p:sldId id="279" r:id="rId8"/>
    <p:sldId id="280" r:id="rId9"/>
    <p:sldId id="266" r:id="rId10"/>
    <p:sldId id="256" r:id="rId11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7Ywh7x2i440sDhF8URXDA==" hashData="FCBs/KC+gbEri9RZmfyaOY5YMaEM5NmvDo7Zu5VLPrbrmvYJFd7zXrx2INl3gcYCuNCvENSIiZUR3ATTA9Jwb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1116" y="50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64EA75-EF38-418A-95E5-A06B61736DA4}" type="datetimeFigureOut">
              <a:rPr lang="es-ES" smtClean="0"/>
              <a:t>16/09/2026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D6AA29-9ED0-4400-AD58-26CE15B8B6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1210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6AA29-9ED0-4400-AD58-26CE15B8B665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8560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FB3A3D-D882-5A34-5D1E-426CA587C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DB7EF-7E65-685B-23C4-6E1D270D5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38B61-EDAA-A3D2-0251-BDF88CDD7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1FB9D-7326-482D-816A-5F0585B4990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54049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00E976-5FE3-F00E-57C9-82250EF48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98EA3A-43F0-6B04-8D5C-9120BD69E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B892F-BD72-EF16-A493-920A675D7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F1AE1-3B40-4A85-96AA-29300AA6FBE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6231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689434-0261-89BA-964B-3E0799980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15A84F-B6C9-42A1-5DC3-1C5213691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0DD938-CD54-8FDD-2EE3-460CD2113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14708-5F8D-4923-8EBC-B222EA2C0F0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16634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727FFC-10E7-8AB1-C9C3-A2753120E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5A11D22-8F5D-4047-7D30-22B996ED4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DAD27EE-381C-24C1-A392-5CB5EC68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BF081-2B28-446F-9AAE-9788996454E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32279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9149DE2-7575-4790-F402-B928B13EC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97940C6-2EE0-7721-0402-32EE8A05C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56501FF-8D00-9816-3E00-5706C98A1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2C8B5-A7E7-4649-804C-1A1D462BBA8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22654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5B63E47-B553-8CDE-5805-05CEBE2AF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3DF82A4-9CF2-FC2D-648C-BADA19B8A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A4C4128-ABEA-676C-A704-D22233EF5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6039C-9D8F-4A06-8A88-7EC1A15ABE4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84771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80ED524-B6B3-1819-A101-382A77323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8494751-14D8-277D-DDA5-C8EB6246F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73F60AD-F423-EFF8-1916-639A71BDE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2EE39-BCE0-41DB-BAD2-0B64D427643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90446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9742710-7851-BC18-3AFF-FA13CD49F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3FDE777-9E10-ACE3-5E02-7233508C5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9E1C881-728B-2DC1-39FC-2AA3D800A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DC2C1-C030-484B-B956-0AABBAF830E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19968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3CCBFFB-3FD2-7431-4E86-97C02F3A4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DC0B7CA-B1CD-A75E-EC49-65E0608D2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A7BD07F-38DB-BE61-2318-532FCF1B5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9BAB8-E727-4A6B-9564-0FF4388F5AD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55541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DCF5B9-B9D8-14A5-F354-9782D0A68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F120B-1F84-D669-BEBE-9C1EE42AD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26A6A6-3186-83A4-EF15-A5D04B08A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8B6F1-3074-40B6-B91A-36E820BD485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5038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37CFF-EA27-1F2A-C50E-1799AAED2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E7707-C3E3-3C60-A7DB-DDA11DBE3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BBD446-967B-9816-FBED-5A5FB7924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F3ACA-5E95-44D1-A13B-D05A077FC60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42940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52D3E7-80AA-5A20-5F01-80BB3DD086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7373ED1-F478-0ECE-384E-79B67745A5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05B526-0F99-9A7F-C7B0-979CC5456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73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1B35362-3792-337E-B89C-D200703789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C6F852F-903E-2408-FC30-532C758AAF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6195A-4E61-473F-1019-49D24FBA3F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54D7E4-9A38-9B21-E920-A6B51EC0A5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BC98E-F3B5-E680-6DFA-014ED070F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09FA6A-1931-4ACC-9758-0A49101F448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D1A9E092-BC1B-0207-8480-47D4963EC69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61023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B04E8421-BB92-E800-A2B4-D37B73D9505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5360" y="404664"/>
            <a:ext cx="5688013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Intento no sentir</a:t>
            </a:r>
            <a:endParaRPr lang="es-ES" sz="60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pic>
        <p:nvPicPr>
          <p:cNvPr id="3" name="101 Ereshh tú">
            <a:hlinkClick r:id="" action="ppaction://media"/>
            <a:extLst>
              <a:ext uri="{FF2B5EF4-FFF2-40B4-BE49-F238E27FC236}">
                <a16:creationId xmlns:a16="http://schemas.microsoft.com/office/drawing/2014/main" id="{4D828D9F-C874-9A46-3D2C-A9311CB129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04512" y="7317432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50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>
            <a:extLst>
              <a:ext uri="{FF2B5EF4-FFF2-40B4-BE49-F238E27FC236}">
                <a16:creationId xmlns:a16="http://schemas.microsoft.com/office/drawing/2014/main" id="{FCBAA85E-D346-4EA5-2A1B-4E7723D22BB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1" b="8841"/>
          <a:stretch/>
        </p:blipFill>
        <p:spPr bwMode="auto">
          <a:xfrm>
            <a:off x="0" y="44624"/>
            <a:ext cx="12192000" cy="6813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>
            <a:extLst>
              <a:ext uri="{FF2B5EF4-FFF2-40B4-BE49-F238E27FC236}">
                <a16:creationId xmlns:a16="http://schemas.microsoft.com/office/drawing/2014/main" id="{95D38A3D-7A03-3C04-17D0-A32BF8D5984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85" name="Rectangle 5">
            <a:extLst>
              <a:ext uri="{FF2B5EF4-FFF2-40B4-BE49-F238E27FC236}">
                <a16:creationId xmlns:a16="http://schemas.microsoft.com/office/drawing/2014/main" id="{13159E02-A3AD-183D-7B24-6F9B7C2F40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9336360" y="409712"/>
            <a:ext cx="2448272" cy="603857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él me obliga a no hacerlo.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rehusó a quererlo, pero si no lo veo llego al punto del desespero y recelo.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Mirarlo, hace que me dé un paro cardíaco, es la confección más mirifica obrada por el Creador.</a:t>
            </a:r>
            <a:endParaRPr lang="es-ES" sz="2400" i="1" kern="100" dirty="0">
              <a:solidFill>
                <a:schemeClr val="bg1"/>
              </a:solidFill>
              <a:latin typeface="Papyrus" panose="03070502060502030205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4CBDDB03-E1AF-93BA-F6DC-3C8047C56EF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88564"/>
            <a:ext cx="12072664" cy="6824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7" name="Picture 3">
            <a:extLst>
              <a:ext uri="{FF2B5EF4-FFF2-40B4-BE49-F238E27FC236}">
                <a16:creationId xmlns:a16="http://schemas.microsoft.com/office/drawing/2014/main" id="{6ED9C075-CFF4-1466-546E-23668DEE9DB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39" b="5839"/>
          <a:stretch/>
        </p:blipFill>
        <p:spPr bwMode="auto">
          <a:xfrm>
            <a:off x="11468" y="0"/>
            <a:ext cx="1218053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E117322-2392-5177-C1C2-7C4ADE1E0A7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68" y="20978"/>
            <a:ext cx="12169063" cy="6803908"/>
          </a:xfrm>
          <a:prstGeom prst="rect">
            <a:avLst/>
          </a:prstGeom>
        </p:spPr>
      </p:pic>
      <p:sp>
        <p:nvSpPr>
          <p:cNvPr id="6" name="Rectangle 6">
            <a:extLst>
              <a:ext uri="{FF2B5EF4-FFF2-40B4-BE49-F238E27FC236}">
                <a16:creationId xmlns:a16="http://schemas.microsoft.com/office/drawing/2014/main" id="{F295A4FC-D1F4-9F5C-6E3E-0D929ED9CA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7824192" y="481719"/>
            <a:ext cx="3600400" cy="603857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agrada verte, para no perderme cada parte de tu rostro, y llevarte siempre en mi mente.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corazón se aligera al apreciar tu belleza.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perlado durante estos seis veranos, especulando ¿De qué me ha servido hacerte sentir amado, sí lo que hago lo noto en vano?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Eres tan coruscante , me encanta amarte, aunque no sé cuánto aguante.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xit" presetSubtype="0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 tmFilter="0,0; .5, 0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A1F6893-4DCE-072B-8B54-923E4CA2AA9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0" b="795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Imagen 4" descr="Imagen que contiene grande, sostener, ducha, tabla&#10;&#10;El contenido generado por IA puede ser incorrecto.">
            <a:extLst>
              <a:ext uri="{FF2B5EF4-FFF2-40B4-BE49-F238E27FC236}">
                <a16:creationId xmlns:a16="http://schemas.microsoft.com/office/drawing/2014/main" id="{0E348369-DDEF-5B16-3BBB-E050162955D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22BCD7D-F44F-26D0-99E5-DE515CA225E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9336" y="197346"/>
            <a:ext cx="4320480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intempesta suelo recordarte, eres sumamente adorable, es imposible no amarte.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Cariño mío, a gritos examino ¿Qué tienen las rosas que no tenga yo?, si entre miles yo te escojo a ti, mi querubín.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tus desperfectos aquí me tienes, y en tus victorias estoy, aunque sea en las opacidades.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no afecta, alguien mejor llegara, quien sabe si tú mismo serás.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1E85243-DD99-6073-9CCF-BE997B936BC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95" b="30095"/>
          <a:stretch/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B2AF02F-244A-A64C-3D7A-1F148636939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381"/>
          <a:stretch/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8297E02-0DF3-1ECD-20AE-AA3B1F68ED9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544272" y="409712"/>
            <a:ext cx="3312368" cy="6038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s-ES" sz="2400" i="1" kern="0" dirty="0">
                <a:solidFill>
                  <a:srgbClr val="FF0000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tanto déjame sola llorar y disfrutar, los segundos más felices de mi vida, los que son con tu compañía.</a:t>
            </a:r>
            <a:br>
              <a:rPr lang="es-ES" sz="2400" i="1" kern="0" dirty="0">
                <a:solidFill>
                  <a:srgbClr val="FF0000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rgbClr val="FF0000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mirada, una sonrisa pícara, una palabra, para mí son regalos que inconscientemente me has dado, amor de mil encantos.</a:t>
            </a:r>
            <a:br>
              <a:rPr lang="es-ES" sz="2400" i="1" kern="0" dirty="0">
                <a:solidFill>
                  <a:srgbClr val="FF0000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rgbClr val="FF0000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tristeza invade mi cabeza al verte con esas damiselas,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5A3DD86-46B3-45ED-3676-90971F98D24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95" b="30095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798E1C3-D7D0-79B7-6C13-6AE81F6D475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7" b="8285"/>
          <a:stretch/>
        </p:blipFill>
        <p:spPr>
          <a:xfrm>
            <a:off x="15516" y="0"/>
            <a:ext cx="1217648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1B7BA65-BF80-FD21-3502-49CE8E17A82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63352" y="622077"/>
            <a:ext cx="3312368" cy="56138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Callejeras qué, así como están contigo, van con cualquiera, pero no me interesan.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Rebuznare mi coraje hacia mis similares, no las acuso, tú tienes algo que a cualquiera le alborotas las adrenalinas.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hechizas con esa mirada, que te lleva a una galaxia muy lejana.</a:t>
            </a:r>
          </a:p>
        </p:txBody>
      </p:sp>
    </p:spTree>
    <p:extLst>
      <p:ext uri="{BB962C8B-B14F-4D97-AF65-F5344CB8AC3E}">
        <p14:creationId xmlns:p14="http://schemas.microsoft.com/office/powerpoint/2010/main" val="2074110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0">
        <p14:vortex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177D25D-DFBE-DA97-1047-1EB475C7615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8AA1C9DD-68EF-4F88-77CF-15EF2847602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07" b="770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009CA2A1-79FA-91EA-30E1-BD956CC3D0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263352" y="1046808"/>
            <a:ext cx="3024336" cy="476438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hechizas con esa mirada, que te lleva a una galaxia muy lejana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esa sonrisa que está hecha de Amatista.</a:t>
            </a: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Hago lo que este en mis manos para poder tenerte a mi lado, de mis cinco sentidos te has apoderado.</a:t>
            </a:r>
            <a:endParaRPr lang="es-ES" sz="2400" i="1" kern="100" dirty="0">
              <a:solidFill>
                <a:schemeClr val="bg1"/>
              </a:solidFill>
              <a:latin typeface="Papyrus" panose="03070502060502030205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47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0">
        <p14:vortex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>
            <a:extLst>
              <a:ext uri="{FF2B5EF4-FFF2-40B4-BE49-F238E27FC236}">
                <a16:creationId xmlns:a16="http://schemas.microsoft.com/office/drawing/2014/main" id="{88F16FC5-569F-7506-E8A8-7C57443B52D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72" name="Rectangle 5">
            <a:extLst>
              <a:ext uri="{FF2B5EF4-FFF2-40B4-BE49-F238E27FC236}">
                <a16:creationId xmlns:a16="http://schemas.microsoft.com/office/drawing/2014/main" id="{9CE2864C-A34D-5B32-6E76-16943125E4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767408" y="803762"/>
            <a:ext cx="3528392" cy="444224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Hago lo que este en mis manos para poder tenerte a mi lado, de mis cinco sentidos te has apoderado.</a:t>
            </a:r>
            <a:endParaRPr lang="es-ES" sz="2400" i="1" kern="100" dirty="0">
              <a:solidFill>
                <a:schemeClr val="bg1"/>
              </a:solidFill>
              <a:latin typeface="Papyrus" panose="03070502060502030205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defRPr/>
            </a:pPr>
            <a:b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 no sé porque ¿Te amo tanto?, tanto, tanto, tanto que he pensado que es un pecado.</a:t>
            </a:r>
            <a:endParaRPr lang="es-ES" sz="2400" i="1" kern="100" dirty="0">
              <a:solidFill>
                <a:schemeClr val="bg1"/>
              </a:solidFill>
              <a:latin typeface="Papyrus" panose="03070502060502030205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294" name="Text Box 6">
            <a:extLst>
              <a:ext uri="{FF2B5EF4-FFF2-40B4-BE49-F238E27FC236}">
                <a16:creationId xmlns:a16="http://schemas.microsoft.com/office/drawing/2014/main" id="{C0FD22CF-6969-38C6-D879-55E16D47403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59496" y="5240106"/>
            <a:ext cx="1655763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altLang="es-ES" sz="3600" i="1" dirty="0" err="1">
                <a:solidFill>
                  <a:schemeClr val="bg1"/>
                </a:solidFill>
                <a:latin typeface="Papyrus" panose="03070502060502030205" pitchFamily="66" charset="0"/>
              </a:rPr>
              <a:t>jrvg</a:t>
            </a:r>
            <a:endParaRPr lang="es-ES" altLang="es-ES" sz="36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12295" name="Text Box 7">
            <a:extLst>
              <a:ext uri="{FF2B5EF4-FFF2-40B4-BE49-F238E27FC236}">
                <a16:creationId xmlns:a16="http://schemas.microsoft.com/office/drawing/2014/main" id="{BFB044DD-833D-95C6-2B19-3BF03047F9F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4806" y="7029400"/>
            <a:ext cx="507709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1800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2" name="Imagen 4">
            <a:extLst>
              <a:ext uri="{FF2B5EF4-FFF2-40B4-BE49-F238E27FC236}">
                <a16:creationId xmlns:a16="http://schemas.microsoft.com/office/drawing/2014/main" id="{EBC9EC02-E152-C482-99A8-759E2320A93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-3" y="56863"/>
            <a:ext cx="12192002" cy="6744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1FF80A5-F38B-BC5F-025D-1CCCE8CD41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7217" y="6043233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jrvallea@outlook.es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29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74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19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 tmFilter="0,0; .5, 1; 1, 1"/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12294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61C8D94-6B20-F486-A7BF-B49F4A24C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D57B01B-522C-9700-7FA7-1F45419865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530C551F-355F-7AEB-64A2-F84298C4C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E9F9EE2-FDE2-E484-4F6B-1D7E58AE2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ED1F168-D3B2-9DC3-E27F-EF38483A6E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49CE368-3F15-B6F7-D153-2F7D485D7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DA28692-A4E6-AC2A-CEFB-72481A9F4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291CBAA-70B1-06AA-4335-341EA73B9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DA46CF2-EF5B-1379-CECA-9A5E458D3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7FEC3AE-E249-B715-4A4D-0065A7532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5D30C25E-DAE8-DA6D-F101-8C77ADFE1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6CB588A-A661-7C6A-C70B-23E170C3F518}"/>
              </a:ext>
            </a:extLst>
          </p:cNvPr>
          <p:cNvSpPr txBox="1"/>
          <p:nvPr/>
        </p:nvSpPr>
        <p:spPr>
          <a:xfrm>
            <a:off x="0" y="7101408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43684760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569</TotalTime>
  <Words>451</Words>
  <Application>Microsoft Office PowerPoint</Application>
  <PresentationFormat>Panorámica</PresentationFormat>
  <Paragraphs>16</Paragraphs>
  <Slides>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7" baseType="lpstr">
      <vt:lpstr>Andy</vt:lpstr>
      <vt:lpstr>Aptos</vt:lpstr>
      <vt:lpstr>Aptos Display</vt:lpstr>
      <vt:lpstr>Arial</vt:lpstr>
      <vt:lpstr>Kristen ITC</vt:lpstr>
      <vt:lpstr>Papyrus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Intento no sentir</dc:title>
  <dc:subject>ppsx</dc:subject>
  <dc:creator>jrvallegomez@outlook.es</dc:creator>
  <cp:keywords>poesia</cp:keywords>
  <cp:lastModifiedBy>jose ruiz del valle</cp:lastModifiedBy>
  <cp:revision>50</cp:revision>
  <dcterms:created xsi:type="dcterms:W3CDTF">2011-08-02T11:11:25Z</dcterms:created>
  <dcterms:modified xsi:type="dcterms:W3CDTF">2026-09-16T07:59:47Z</dcterms:modified>
</cp:coreProperties>
</file>