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7"/>
  </p:notesMasterIdLst>
  <p:sldIdLst>
    <p:sldId id="260" r:id="rId3"/>
    <p:sldId id="261" r:id="rId4"/>
    <p:sldId id="262" r:id="rId5"/>
    <p:sldId id="263" r:id="rId6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eGunG0NtflQ4sXKDs4zvw==" hashData="TDJ68TFlz+Mu1ix7mLSO05VZxs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9B9169"/>
    <a:srgbClr val="DAD7C8"/>
    <a:srgbClr val="C5BFA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1382" y="-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2AD21396-020D-4517-9A2D-1BA02CEB68EA}" type="datetimeFigureOut">
              <a:rPr lang="es-ES"/>
              <a:pPr>
                <a:defRPr/>
              </a:pPr>
              <a:t>14/07/2015</a:t>
            </a:fld>
            <a:endParaRPr lang="es-ES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dirty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4A7226C0-786B-4648-B742-3857DC1754E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9BA85A-A96F-498F-8335-48F35886CDA1}" type="datetimeFigureOut">
              <a:rPr lang="es-ES"/>
              <a:pPr>
                <a:defRPr/>
              </a:pPr>
              <a:t>14/07/2015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D4E838-E424-4BD9-A1DC-EBBF8EB20BD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2E2A86-6A1B-4080-8FAA-8D64FA3FC834}" type="datetimeFigureOut">
              <a:rPr lang="es-ES"/>
              <a:pPr>
                <a:defRPr/>
              </a:pPr>
              <a:t>14/07/2015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9B58BD-3B0B-4548-904E-28577D5BC7B9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43FB3A-302F-4769-B83D-6E3F8DFD0E7A}" type="datetimeFigureOut">
              <a:rPr lang="es-ES"/>
              <a:pPr>
                <a:defRPr/>
              </a:pPr>
              <a:t>14/07/2015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AA49AB-4762-4AEA-A84B-0969D5422C1F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D79EAF-2DDE-4752-B0AB-214C93E33E93}" type="datetimeFigureOut">
              <a:rPr lang="es-ES"/>
              <a:pPr>
                <a:defRPr/>
              </a:pPr>
              <a:t>14/07/2015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3BCBDE-DA54-4D0C-B5BE-CD92906E107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643C7B-AE86-4666-BE07-B7BAE5ED6876}" type="datetimeFigureOut">
              <a:rPr lang="es-ES"/>
              <a:pPr>
                <a:defRPr/>
              </a:pPr>
              <a:t>14/07/2015</a:t>
            </a:fld>
            <a:endParaRPr lang="es-ES" dirty="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AF2B2D-7CA7-4879-AD2B-674C7AC774A3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D47F2B-0616-4FB2-8126-02C2A46D0761}" type="datetimeFigureOut">
              <a:rPr lang="es-ES"/>
              <a:pPr>
                <a:defRPr/>
              </a:pPr>
              <a:t>14/07/2015</a:t>
            </a:fld>
            <a:endParaRPr lang="es-ES" dirty="0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F516A0-D825-40A0-9261-4D0FC5F34B03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FE3192-0450-46BC-899A-2F3140AB02B6}" type="datetimeFigureOut">
              <a:rPr lang="es-ES"/>
              <a:pPr>
                <a:defRPr/>
              </a:pPr>
              <a:t>14/07/2015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455328-17D3-4B8B-AFB0-93C50203BCB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C54E65-3487-4C28-9C11-87E22FB8219A}" type="datetimeFigureOut">
              <a:rPr lang="es-ES"/>
              <a:pPr>
                <a:defRPr/>
              </a:pPr>
              <a:t>14/07/2015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7E0D0F-49E0-42D1-AE06-D12234D3CA3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215511-99C8-4F22-AC00-DB7BED4FF129}" type="datetimeFigureOut">
              <a:rPr lang="es-ES"/>
              <a:pPr>
                <a:defRPr/>
              </a:pPr>
              <a:t>14/07/2015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736DAE-E901-4DBC-A897-91E6572A14F2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87F1C9-5D62-4333-92C3-081855FC44FF}" type="datetimeFigureOut">
              <a:rPr lang="es-ES"/>
              <a:pPr>
                <a:defRPr/>
              </a:pPr>
              <a:t>14/07/2015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B78804-309D-4DE9-8E16-7E97C3F36BF3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143F5C-1BB4-442E-83F5-DB1ED0648D92}" type="datetimeFigureOut">
              <a:rPr lang="es-ES"/>
              <a:pPr>
                <a:defRPr/>
              </a:pPr>
              <a:t>14/07/2015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5F38FD-6680-45FB-8483-677C70BD7527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F5963D-02A6-469E-9A63-242831769D5B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DB3CE2C-AAE9-4C41-8E62-61FDF6D45FBC}" type="datetimeFigureOut">
              <a:rPr lang="es-ES"/>
              <a:pPr>
                <a:defRPr/>
              </a:pPr>
              <a:t>14/07/2015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1E6B157-2990-4719-9944-1B5B28786AB8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A1460006-D150-4A32-A6E0-D43D6A7C45D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11" Type="http://schemas.openxmlformats.org/officeDocument/2006/relationships/image" Target="../media/image9.png"/><Relationship Id="rId5" Type="http://schemas.openxmlformats.org/officeDocument/2006/relationships/image" Target="../media/image3.jpeg"/><Relationship Id="rId10" Type="http://schemas.openxmlformats.org/officeDocument/2006/relationships/image" Target="../media/image8.png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13" Type="http://schemas.openxmlformats.org/officeDocument/2006/relationships/image" Target="../media/image6.png"/><Relationship Id="rId3" Type="http://schemas.openxmlformats.org/officeDocument/2006/relationships/image" Target="../media/image2.jpeg"/><Relationship Id="rId7" Type="http://schemas.openxmlformats.org/officeDocument/2006/relationships/image" Target="../media/image11.jpeg"/><Relationship Id="rId12" Type="http://schemas.openxmlformats.org/officeDocument/2006/relationships/image" Target="../media/image1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11" Type="http://schemas.openxmlformats.org/officeDocument/2006/relationships/image" Target="../media/image15.png"/><Relationship Id="rId5" Type="http://schemas.openxmlformats.org/officeDocument/2006/relationships/image" Target="../media/image4.jpeg"/><Relationship Id="rId15" Type="http://schemas.openxmlformats.org/officeDocument/2006/relationships/image" Target="../media/image17.gif"/><Relationship Id="rId10" Type="http://schemas.openxmlformats.org/officeDocument/2006/relationships/image" Target="../media/image14.jpeg"/><Relationship Id="rId4" Type="http://schemas.openxmlformats.org/officeDocument/2006/relationships/image" Target="../media/image3.jpeg"/><Relationship Id="rId9" Type="http://schemas.openxmlformats.org/officeDocument/2006/relationships/image" Target="../media/image13.jpeg"/><Relationship Id="rId1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38 Imagen" descr="bigtexture169b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0"/>
            <a:ext cx="8424863" cy="650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27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6776"/>
            </a:avLst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7" name="46 Marco"/>
          <p:cNvSpPr/>
          <p:nvPr/>
        </p:nvSpPr>
        <p:spPr>
          <a:xfrm>
            <a:off x="179512" y="188640"/>
            <a:ext cx="8784976" cy="6480720"/>
          </a:xfrm>
          <a:prstGeom prst="frame">
            <a:avLst>
              <a:gd name="adj1" fmla="val 1862"/>
            </a:avLst>
          </a:prstGeom>
          <a:solidFill>
            <a:schemeClr val="accent1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3" name="32 CuadroTexto"/>
          <p:cNvSpPr txBox="1"/>
          <p:nvPr/>
        </p:nvSpPr>
        <p:spPr>
          <a:xfrm>
            <a:off x="539552" y="476672"/>
            <a:ext cx="684803" cy="30777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>
                <a:solidFill>
                  <a:schemeClr val="bg2">
                    <a:lumMod val="25000"/>
                  </a:schemeClr>
                </a:solidFill>
                <a:latin typeface="Monotype Corsiva" pitchFamily="66" charset="0"/>
              </a:rPr>
              <a:t>By Mar</a:t>
            </a:r>
          </a:p>
        </p:txBody>
      </p:sp>
      <p:sp>
        <p:nvSpPr>
          <p:cNvPr id="48" name="47 Marco"/>
          <p:cNvSpPr/>
          <p:nvPr/>
        </p:nvSpPr>
        <p:spPr>
          <a:xfrm>
            <a:off x="395536" y="404664"/>
            <a:ext cx="8352928" cy="6048672"/>
          </a:xfrm>
          <a:prstGeom prst="frame">
            <a:avLst>
              <a:gd name="adj1" fmla="val 1629"/>
            </a:avLst>
          </a:prstGeom>
          <a:solidFill>
            <a:srgbClr val="C5BFA7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1" name="50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227"/>
            </a:avLst>
          </a:prstGeom>
          <a:solidFill>
            <a:srgbClr val="C5BFA7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0" name="39 Rectángulo"/>
          <p:cNvSpPr/>
          <p:nvPr/>
        </p:nvSpPr>
        <p:spPr>
          <a:xfrm>
            <a:off x="6588125" y="1773238"/>
            <a:ext cx="1655763" cy="2146300"/>
          </a:xfrm>
          <a:prstGeom prst="rect">
            <a:avLst/>
          </a:prstGeom>
          <a:blipFill>
            <a:blip r:embed="rId4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41" name="40 Rectángulo"/>
          <p:cNvSpPr/>
          <p:nvPr/>
        </p:nvSpPr>
        <p:spPr>
          <a:xfrm>
            <a:off x="5867400" y="1484313"/>
            <a:ext cx="2592388" cy="3313112"/>
          </a:xfrm>
          <a:prstGeom prst="rect">
            <a:avLst/>
          </a:prstGeom>
          <a:blipFill>
            <a:blip r:embed="rId5" cstate="email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42" name="41 Rectángulo"/>
          <p:cNvSpPr/>
          <p:nvPr/>
        </p:nvSpPr>
        <p:spPr>
          <a:xfrm>
            <a:off x="6588125" y="1844675"/>
            <a:ext cx="1655763" cy="2146300"/>
          </a:xfrm>
          <a:prstGeom prst="rect">
            <a:avLst/>
          </a:prstGeom>
          <a:blipFill>
            <a:blip r:embed="rId6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63" name="62 Marco"/>
          <p:cNvSpPr/>
          <p:nvPr/>
        </p:nvSpPr>
        <p:spPr>
          <a:xfrm>
            <a:off x="6587852" y="1772369"/>
            <a:ext cx="1656184" cy="2232248"/>
          </a:xfrm>
          <a:prstGeom prst="frame">
            <a:avLst>
              <a:gd name="adj1" fmla="val 5837"/>
            </a:avLst>
          </a:prstGeom>
          <a:solidFill>
            <a:srgbClr val="C5BFA7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4" name="63 Marco"/>
          <p:cNvSpPr/>
          <p:nvPr/>
        </p:nvSpPr>
        <p:spPr>
          <a:xfrm>
            <a:off x="5868045" y="1484635"/>
            <a:ext cx="2592288" cy="3312368"/>
          </a:xfrm>
          <a:prstGeom prst="frame">
            <a:avLst>
              <a:gd name="adj1" fmla="val 5561"/>
            </a:avLst>
          </a:prstGeom>
          <a:solidFill>
            <a:srgbClr val="C5BFA7"/>
          </a:solid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3097" name="47 Imagen" descr="Text-3-Love-is-Azalee.pn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243888" y="4868863"/>
            <a:ext cx="258762" cy="1427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8" name="74 Imagen" descr="AnaRidzi50 (1).pn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580063" y="1916113"/>
            <a:ext cx="1728787" cy="284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7" name="66 Marco"/>
          <p:cNvSpPr/>
          <p:nvPr/>
        </p:nvSpPr>
        <p:spPr>
          <a:xfrm>
            <a:off x="5795863" y="1413371"/>
            <a:ext cx="2736304" cy="3456384"/>
          </a:xfrm>
          <a:prstGeom prst="frame">
            <a:avLst>
              <a:gd name="adj1" fmla="val 3313"/>
            </a:avLst>
          </a:prstGeom>
          <a:solidFill>
            <a:schemeClr val="accent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3102" name="75 Imagen" descr="calguisportrait15012015.png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124075" y="333375"/>
            <a:ext cx="4824413" cy="652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23 CuadroTexto"/>
          <p:cNvSpPr txBox="1"/>
          <p:nvPr/>
        </p:nvSpPr>
        <p:spPr>
          <a:xfrm>
            <a:off x="755576" y="2348880"/>
            <a:ext cx="2983509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5400" b="1" dirty="0">
                <a:solidFill>
                  <a:srgbClr val="9B9169"/>
                </a:solidFill>
                <a:latin typeface="Monotype Corsiva" pitchFamily="66" charset="0"/>
              </a:rPr>
              <a:t>Inoportuna</a:t>
            </a:r>
          </a:p>
        </p:txBody>
      </p:sp>
      <p:sp>
        <p:nvSpPr>
          <p:cNvPr id="25" name="24 CuadroTexto"/>
          <p:cNvSpPr txBox="1"/>
          <p:nvPr/>
        </p:nvSpPr>
        <p:spPr>
          <a:xfrm>
            <a:off x="755576" y="3861048"/>
            <a:ext cx="2574744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3600" b="1" dirty="0">
                <a:solidFill>
                  <a:srgbClr val="9B9169"/>
                </a:solidFill>
                <a:latin typeface="Monotype Corsiva" pitchFamily="66" charset="0"/>
              </a:rPr>
              <a:t>Candela Martí</a:t>
            </a:r>
          </a:p>
        </p:txBody>
      </p:sp>
      <p:sp>
        <p:nvSpPr>
          <p:cNvPr id="54" name="53 Rectángulo"/>
          <p:cNvSpPr/>
          <p:nvPr/>
        </p:nvSpPr>
        <p:spPr>
          <a:xfrm>
            <a:off x="0" y="0"/>
            <a:ext cx="5364088" cy="6858000"/>
          </a:xfrm>
          <a:prstGeom prst="rect">
            <a:avLst/>
          </a:prstGeom>
          <a:solidFill>
            <a:srgbClr val="C5BFA7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pic>
        <p:nvPicPr>
          <p:cNvPr id="3108" name="72 Imagen" descr="calguiscat03102014.png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588125" y="4581525"/>
            <a:ext cx="18288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5" name="54 Documento"/>
          <p:cNvSpPr/>
          <p:nvPr/>
        </p:nvSpPr>
        <p:spPr>
          <a:xfrm rot="5400000">
            <a:off x="3320988" y="1034988"/>
            <a:ext cx="6858000" cy="4788024"/>
          </a:xfrm>
          <a:prstGeom prst="flowChartDocument">
            <a:avLst/>
          </a:prstGeom>
          <a:solidFill>
            <a:schemeClr val="accent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dirty="0">
                <a:solidFill>
                  <a:schemeClr val="bg2">
                    <a:lumMod val="25000"/>
                  </a:schemeClr>
                </a:solidFill>
                <a:latin typeface="Monotype Corsiva" pitchFamily="66" charset="0"/>
              </a:rPr>
              <a:t>.</a:t>
            </a:r>
          </a:p>
          <a:p>
            <a:pPr algn="ctr">
              <a:defRPr/>
            </a:pPr>
            <a:endParaRPr lang="es-ES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56" name="55 CuadroTexto"/>
          <p:cNvSpPr txBox="1"/>
          <p:nvPr/>
        </p:nvSpPr>
        <p:spPr>
          <a:xfrm>
            <a:off x="1691680" y="1916832"/>
            <a:ext cx="1265090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5400" b="1" dirty="0">
                <a:solidFill>
                  <a:srgbClr val="9B9169"/>
                </a:solidFill>
                <a:latin typeface="Monotype Corsiva" pitchFamily="66" charset="0"/>
              </a:rPr>
              <a:t>Mar</a:t>
            </a:r>
          </a:p>
        </p:txBody>
      </p:sp>
      <p:sp>
        <p:nvSpPr>
          <p:cNvPr id="57" name="56 CuadroTexto"/>
          <p:cNvSpPr txBox="1"/>
          <p:nvPr/>
        </p:nvSpPr>
        <p:spPr>
          <a:xfrm>
            <a:off x="683568" y="3140968"/>
            <a:ext cx="3405099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3600" b="1" dirty="0">
                <a:solidFill>
                  <a:srgbClr val="9B9169"/>
                </a:solidFill>
                <a:latin typeface="Monotype Corsiva" pitchFamily="66" charset="0"/>
              </a:rPr>
              <a:t>Difundiendo Poesía</a:t>
            </a:r>
          </a:p>
        </p:txBody>
      </p:sp>
      <p:sp>
        <p:nvSpPr>
          <p:cNvPr id="59" name="58 CuadroTexto"/>
          <p:cNvSpPr txBox="1"/>
          <p:nvPr/>
        </p:nvSpPr>
        <p:spPr>
          <a:xfrm>
            <a:off x="5724128" y="5517232"/>
            <a:ext cx="2991525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2400" b="1" dirty="0">
                <a:solidFill>
                  <a:srgbClr val="9B9169"/>
                </a:solidFill>
                <a:latin typeface="Monotype Corsiva" pitchFamily="66" charset="0"/>
              </a:rPr>
              <a:t>Edición sin </a:t>
            </a:r>
            <a:r>
              <a:rPr lang="es-ES" sz="2800" b="1" dirty="0">
                <a:solidFill>
                  <a:srgbClr val="9B9169"/>
                </a:solidFill>
                <a:latin typeface="Monotype Corsiva" pitchFamily="66" charset="0"/>
              </a:rPr>
              <a:t>fines</a:t>
            </a:r>
            <a:r>
              <a:rPr lang="es-ES" sz="2400" b="1" dirty="0">
                <a:solidFill>
                  <a:srgbClr val="9B9169"/>
                </a:solidFill>
                <a:latin typeface="Monotype Corsiva" pitchFamily="66" charset="0"/>
              </a:rPr>
              <a:t> de lucro</a:t>
            </a:r>
          </a:p>
        </p:txBody>
      </p:sp>
      <p:pic>
        <p:nvPicPr>
          <p:cNvPr id="29" name="28 Imagen" descr="Msb_Ball_21-5-13_01.png"/>
          <p:cNvPicPr>
            <a:picLocks noChangeAspect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059113" y="3573463"/>
            <a:ext cx="420687" cy="154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1313">
    <p:fade thruBlk="1"/>
    <p:sndAc>
      <p:stSnd>
        <p:snd r:embed="rId2" name="242elcisnesaintsaen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55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7" presetClass="exit" presetSubtype="4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7000"/>
                            </p:stCondLst>
                            <p:childTnLst>
                              <p:par>
                                <p:cTn id="32" presetID="3" presetClass="exit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" dur="8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5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" dur="8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7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0"/>
                            </p:stCondLst>
                            <p:childTnLst>
                              <p:par>
                                <p:cTn id="43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63 Imagen" descr="bigtexture169b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8424863" cy="650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27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6776"/>
            </a:avLst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8" name="37 Rectángulo"/>
          <p:cNvSpPr/>
          <p:nvPr/>
        </p:nvSpPr>
        <p:spPr>
          <a:xfrm>
            <a:off x="6588125" y="1773238"/>
            <a:ext cx="1655763" cy="2146300"/>
          </a:xfrm>
          <a:prstGeom prst="rect">
            <a:avLst/>
          </a:prstGeom>
          <a:blipFill>
            <a:blip r:embed="rId3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65" name="64 Rectángulo"/>
          <p:cNvSpPr/>
          <p:nvPr/>
        </p:nvSpPr>
        <p:spPr>
          <a:xfrm>
            <a:off x="5867400" y="1484313"/>
            <a:ext cx="2592388" cy="3313112"/>
          </a:xfrm>
          <a:prstGeom prst="rect">
            <a:avLst/>
          </a:prstGeom>
          <a:blipFill>
            <a:blip r:embed="rId4" cstate="email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39" name="38 Rectángulo"/>
          <p:cNvSpPr/>
          <p:nvPr/>
        </p:nvSpPr>
        <p:spPr>
          <a:xfrm>
            <a:off x="6588125" y="1844675"/>
            <a:ext cx="1655763" cy="2146300"/>
          </a:xfrm>
          <a:prstGeom prst="rect">
            <a:avLst/>
          </a:prstGeom>
          <a:blipFill>
            <a:blip r:embed="rId5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40" name="39 Rectángulo"/>
          <p:cNvSpPr/>
          <p:nvPr/>
        </p:nvSpPr>
        <p:spPr>
          <a:xfrm>
            <a:off x="6588125" y="1773238"/>
            <a:ext cx="1584325" cy="2146300"/>
          </a:xfrm>
          <a:prstGeom prst="rect">
            <a:avLst/>
          </a:prstGeom>
          <a:blipFill>
            <a:blip r:embed="rId6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41" name="40 Rectángulo"/>
          <p:cNvSpPr/>
          <p:nvPr/>
        </p:nvSpPr>
        <p:spPr>
          <a:xfrm>
            <a:off x="6588125" y="1773238"/>
            <a:ext cx="1655763" cy="2146300"/>
          </a:xfrm>
          <a:prstGeom prst="rect">
            <a:avLst/>
          </a:prstGeom>
          <a:blipFill>
            <a:blip r:embed="rId7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42" name="41 Rectángulo"/>
          <p:cNvSpPr/>
          <p:nvPr/>
        </p:nvSpPr>
        <p:spPr>
          <a:xfrm>
            <a:off x="6659563" y="1773238"/>
            <a:ext cx="1584325" cy="2146300"/>
          </a:xfrm>
          <a:prstGeom prst="rect">
            <a:avLst/>
          </a:prstGeom>
          <a:blipFill>
            <a:blip r:embed="rId8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43" name="42 Rectángulo"/>
          <p:cNvSpPr/>
          <p:nvPr/>
        </p:nvSpPr>
        <p:spPr>
          <a:xfrm>
            <a:off x="6659563" y="1773238"/>
            <a:ext cx="1584325" cy="2146300"/>
          </a:xfrm>
          <a:prstGeom prst="rect">
            <a:avLst/>
          </a:prstGeom>
          <a:blipFill>
            <a:blip r:embed="rId9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89" name="88 Rectángulo"/>
          <p:cNvSpPr/>
          <p:nvPr/>
        </p:nvSpPr>
        <p:spPr>
          <a:xfrm>
            <a:off x="6588125" y="1844675"/>
            <a:ext cx="1584325" cy="2146300"/>
          </a:xfrm>
          <a:prstGeom prst="rect">
            <a:avLst/>
          </a:prstGeom>
          <a:blipFill>
            <a:blip r:embed="rId10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44" name="43 Marco"/>
          <p:cNvSpPr/>
          <p:nvPr/>
        </p:nvSpPr>
        <p:spPr>
          <a:xfrm>
            <a:off x="6587852" y="1772369"/>
            <a:ext cx="1656184" cy="2232248"/>
          </a:xfrm>
          <a:prstGeom prst="frame">
            <a:avLst>
              <a:gd name="adj1" fmla="val 6789"/>
            </a:avLst>
          </a:prstGeom>
          <a:solidFill>
            <a:srgbClr val="C5BFA7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5" name="44 Marco"/>
          <p:cNvSpPr/>
          <p:nvPr/>
        </p:nvSpPr>
        <p:spPr>
          <a:xfrm>
            <a:off x="5868045" y="1484635"/>
            <a:ext cx="2592288" cy="3312368"/>
          </a:xfrm>
          <a:prstGeom prst="frame">
            <a:avLst>
              <a:gd name="adj1" fmla="val 5561"/>
            </a:avLst>
          </a:prstGeom>
          <a:solidFill>
            <a:srgbClr val="C5BFA7"/>
          </a:solid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7" name="46 Marco"/>
          <p:cNvSpPr/>
          <p:nvPr/>
        </p:nvSpPr>
        <p:spPr>
          <a:xfrm>
            <a:off x="179512" y="188640"/>
            <a:ext cx="8784976" cy="6480720"/>
          </a:xfrm>
          <a:prstGeom prst="frame">
            <a:avLst>
              <a:gd name="adj1" fmla="val 1862"/>
            </a:avLst>
          </a:prstGeom>
          <a:solidFill>
            <a:schemeClr val="accent1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8" name="47 Marco"/>
          <p:cNvSpPr/>
          <p:nvPr/>
        </p:nvSpPr>
        <p:spPr>
          <a:xfrm>
            <a:off x="395536" y="404664"/>
            <a:ext cx="8352928" cy="6048672"/>
          </a:xfrm>
          <a:prstGeom prst="frame">
            <a:avLst>
              <a:gd name="adj1" fmla="val 1629"/>
            </a:avLst>
          </a:prstGeom>
          <a:solidFill>
            <a:srgbClr val="C5BFA7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1" name="50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227"/>
            </a:avLst>
          </a:prstGeom>
          <a:gradFill flip="none" rotWithShape="1">
            <a:gsLst>
              <a:gs pos="0">
                <a:srgbClr val="DAD7C8">
                  <a:shade val="30000"/>
                  <a:satMod val="115000"/>
                </a:srgbClr>
              </a:gs>
              <a:gs pos="50000">
                <a:srgbClr val="DAD7C8">
                  <a:shade val="67500"/>
                  <a:satMod val="115000"/>
                </a:srgbClr>
              </a:gs>
              <a:gs pos="100000">
                <a:srgbClr val="DAD7C8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2" name="51 Marco"/>
          <p:cNvSpPr/>
          <p:nvPr/>
        </p:nvSpPr>
        <p:spPr>
          <a:xfrm>
            <a:off x="5795863" y="1413371"/>
            <a:ext cx="2736304" cy="3456384"/>
          </a:xfrm>
          <a:prstGeom prst="frame">
            <a:avLst>
              <a:gd name="adj1" fmla="val 3313"/>
            </a:avLst>
          </a:prstGeom>
          <a:solidFill>
            <a:schemeClr val="accent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4128" name="71 Imagen" descr="calguiscat03102014.png"/>
          <p:cNvPicPr>
            <a:picLocks noChangeAspect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588125" y="4581525"/>
            <a:ext cx="18288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3" name="72 CuadroTexto"/>
          <p:cNvSpPr txBox="1"/>
          <p:nvPr/>
        </p:nvSpPr>
        <p:spPr>
          <a:xfrm>
            <a:off x="395536" y="476672"/>
            <a:ext cx="684803" cy="30777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>
                <a:solidFill>
                  <a:schemeClr val="bg2">
                    <a:lumMod val="25000"/>
                  </a:schemeClr>
                </a:solidFill>
                <a:latin typeface="Monotype Corsiva" pitchFamily="66" charset="0"/>
              </a:rPr>
              <a:t>By Mar</a:t>
            </a:r>
          </a:p>
        </p:txBody>
      </p:sp>
      <p:pic>
        <p:nvPicPr>
          <p:cNvPr id="4130" name="47 Imagen" descr="Text-3-Love-is-Azalee.png"/>
          <p:cNvPicPr>
            <a:picLocks noChangeAspect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8243888" y="4868863"/>
            <a:ext cx="265112" cy="1458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31" name="80 Imagen" descr="AnaRidzi50 (1).png"/>
          <p:cNvPicPr>
            <a:picLocks noChangeAspect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580063" y="1916113"/>
            <a:ext cx="1728787" cy="284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32" name="76 Imagen" descr="calguisportrait15012015.png"/>
          <p:cNvPicPr>
            <a:picLocks noChangeAspect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2124075" y="333375"/>
            <a:ext cx="4824413" cy="652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33" name="81 Imagen" descr="lagrima.gif"/>
          <p:cNvPicPr>
            <a:picLocks noChangeAspect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4500563" y="2276475"/>
            <a:ext cx="647700" cy="374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4" name="83 CuadroTexto"/>
          <p:cNvSpPr txBox="1"/>
          <p:nvPr/>
        </p:nvSpPr>
        <p:spPr>
          <a:xfrm>
            <a:off x="611188" y="692150"/>
            <a:ext cx="2952750" cy="13239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1600" dirty="0">
                <a:solidFill>
                  <a:schemeClr val="tx2">
                    <a:lumMod val="25000"/>
                  </a:schemeClr>
                </a:solidFill>
                <a:latin typeface="Monotype Corsiva" pitchFamily="66" charset="0"/>
              </a:rPr>
              <a:t>Con posos de tristeza en la mirada,</a:t>
            </a:r>
          </a:p>
          <a:p>
            <a:pPr algn="ctr">
              <a:defRPr/>
            </a:pPr>
            <a:r>
              <a:rPr lang="es-ES" sz="1600" dirty="0">
                <a:solidFill>
                  <a:schemeClr val="tx2">
                    <a:lumMod val="25000"/>
                  </a:schemeClr>
                </a:solidFill>
                <a:latin typeface="Monotype Corsiva" pitchFamily="66" charset="0"/>
              </a:rPr>
              <a:t>se deja cortejar bajo la luna,</a:t>
            </a:r>
          </a:p>
          <a:p>
            <a:pPr algn="ctr">
              <a:defRPr/>
            </a:pPr>
            <a:r>
              <a:rPr lang="es-ES" sz="1600" dirty="0">
                <a:solidFill>
                  <a:schemeClr val="tx2">
                    <a:lumMod val="25000"/>
                  </a:schemeClr>
                </a:solidFill>
                <a:latin typeface="Monotype Corsiva" pitchFamily="66" charset="0"/>
              </a:rPr>
              <a:t>mas no puede impedir que, inoportuna,</a:t>
            </a:r>
          </a:p>
          <a:p>
            <a:pPr algn="ctr">
              <a:defRPr/>
            </a:pPr>
            <a:r>
              <a:rPr lang="es-ES" sz="1600" dirty="0">
                <a:solidFill>
                  <a:schemeClr val="tx2">
                    <a:lumMod val="25000"/>
                  </a:schemeClr>
                </a:solidFill>
                <a:latin typeface="Monotype Corsiva" pitchFamily="66" charset="0"/>
              </a:rPr>
              <a:t>una lágrima caiga solapada.</a:t>
            </a:r>
          </a:p>
          <a:p>
            <a:pPr algn="ctr">
              <a:defRPr/>
            </a:pPr>
            <a:endParaRPr lang="es-ES" sz="1600" dirty="0">
              <a:solidFill>
                <a:schemeClr val="tx2">
                  <a:lumMod val="25000"/>
                </a:schemeClr>
              </a:solidFill>
            </a:endParaRPr>
          </a:p>
        </p:txBody>
      </p:sp>
      <p:sp>
        <p:nvSpPr>
          <p:cNvPr id="85" name="84 Rectángulo"/>
          <p:cNvSpPr/>
          <p:nvPr/>
        </p:nvSpPr>
        <p:spPr>
          <a:xfrm>
            <a:off x="-252413" y="1773238"/>
            <a:ext cx="4572001" cy="10763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600" dirty="0">
                <a:solidFill>
                  <a:schemeClr val="tx2">
                    <a:lumMod val="25000"/>
                  </a:schemeClr>
                </a:solidFill>
                <a:latin typeface="Monotype Corsiva" pitchFamily="66" charset="0"/>
              </a:rPr>
              <a:t>Acuden los recuerdos en cascada</a:t>
            </a:r>
          </a:p>
          <a:p>
            <a:pPr algn="ctr">
              <a:defRPr/>
            </a:pPr>
            <a:r>
              <a:rPr lang="es-ES" sz="1600" dirty="0">
                <a:solidFill>
                  <a:schemeClr val="tx2">
                    <a:lumMod val="25000"/>
                  </a:schemeClr>
                </a:solidFill>
                <a:latin typeface="Monotype Corsiva" pitchFamily="66" charset="0"/>
              </a:rPr>
              <a:t> y no encuentra razón ni ansia alguna</a:t>
            </a:r>
          </a:p>
          <a:p>
            <a:pPr algn="ctr">
              <a:defRPr/>
            </a:pPr>
            <a:r>
              <a:rPr lang="es-ES" sz="1600" dirty="0">
                <a:solidFill>
                  <a:schemeClr val="tx2">
                    <a:lumMod val="25000"/>
                  </a:schemeClr>
                </a:solidFill>
                <a:latin typeface="Monotype Corsiva" pitchFamily="66" charset="0"/>
              </a:rPr>
              <a:t>para dar de comer a tanta hambruna,</a:t>
            </a:r>
          </a:p>
          <a:p>
            <a:pPr algn="ctr">
              <a:defRPr/>
            </a:pPr>
            <a:r>
              <a:rPr lang="es-ES" sz="1600" dirty="0">
                <a:solidFill>
                  <a:schemeClr val="tx2">
                    <a:lumMod val="25000"/>
                  </a:schemeClr>
                </a:solidFill>
                <a:latin typeface="Monotype Corsiva" pitchFamily="66" charset="0"/>
              </a:rPr>
              <a:t>al volante de un coche de oro y nada.</a:t>
            </a:r>
          </a:p>
        </p:txBody>
      </p:sp>
      <p:sp>
        <p:nvSpPr>
          <p:cNvPr id="86" name="85 CuadroTexto"/>
          <p:cNvSpPr txBox="1"/>
          <p:nvPr/>
        </p:nvSpPr>
        <p:spPr>
          <a:xfrm>
            <a:off x="395288" y="2781300"/>
            <a:ext cx="2986087" cy="11080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1600" dirty="0">
                <a:solidFill>
                  <a:schemeClr val="tx2">
                    <a:lumMod val="25000"/>
                  </a:schemeClr>
                </a:solidFill>
                <a:latin typeface="Monotype Corsiva" pitchFamily="66" charset="0"/>
              </a:rPr>
              <a:t>Y se apea, dejando al caballero</a:t>
            </a:r>
          </a:p>
          <a:p>
            <a:pPr algn="ctr">
              <a:defRPr/>
            </a:pPr>
            <a:r>
              <a:rPr lang="es-ES" sz="1600" dirty="0">
                <a:solidFill>
                  <a:schemeClr val="tx2">
                    <a:lumMod val="25000"/>
                  </a:schemeClr>
                </a:solidFill>
                <a:latin typeface="Monotype Corsiva" pitchFamily="66" charset="0"/>
              </a:rPr>
              <a:t>sorprendido, al ver que con su guita</a:t>
            </a:r>
          </a:p>
          <a:p>
            <a:pPr algn="ctr">
              <a:defRPr/>
            </a:pPr>
            <a:r>
              <a:rPr lang="es-ES" sz="1600" dirty="0">
                <a:solidFill>
                  <a:schemeClr val="tx2">
                    <a:lumMod val="25000"/>
                  </a:schemeClr>
                </a:solidFill>
                <a:latin typeface="Monotype Corsiva" pitchFamily="66" charset="0"/>
              </a:rPr>
              <a:t>no impresiona ni un ápice a la dama.</a:t>
            </a:r>
          </a:p>
          <a:p>
            <a:pPr>
              <a:defRPr/>
            </a:pPr>
            <a:endParaRPr lang="es-ES" dirty="0">
              <a:solidFill>
                <a:schemeClr val="tx2">
                  <a:lumMod val="25000"/>
                </a:schemeClr>
              </a:solidFill>
            </a:endParaRPr>
          </a:p>
        </p:txBody>
      </p:sp>
      <p:sp>
        <p:nvSpPr>
          <p:cNvPr id="87" name="86 CuadroTexto"/>
          <p:cNvSpPr txBox="1"/>
          <p:nvPr/>
        </p:nvSpPr>
        <p:spPr>
          <a:xfrm>
            <a:off x="563563" y="3644900"/>
            <a:ext cx="2913062" cy="10779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1600" dirty="0">
                <a:solidFill>
                  <a:schemeClr val="tx2">
                    <a:lumMod val="25000"/>
                  </a:schemeClr>
                </a:solidFill>
                <a:latin typeface="Monotype Corsiva" pitchFamily="66" charset="0"/>
              </a:rPr>
              <a:t>Desertora de lujo y de ba</a:t>
            </a:r>
            <a:r>
              <a:rPr lang="es-ES" sz="1600" dirty="0">
                <a:solidFill>
                  <a:schemeClr val="bg1"/>
                </a:solidFill>
                <a:latin typeface="Monotype Corsiva" pitchFamily="66" charset="0"/>
              </a:rPr>
              <a:t>nqu</a:t>
            </a:r>
            <a:r>
              <a:rPr lang="es-ES" sz="1600" dirty="0">
                <a:solidFill>
                  <a:schemeClr val="tx2">
                    <a:lumMod val="25000"/>
                  </a:schemeClr>
                </a:solidFill>
                <a:latin typeface="Monotype Corsiva" pitchFamily="66" charset="0"/>
              </a:rPr>
              <a:t>ero,</a:t>
            </a:r>
          </a:p>
          <a:p>
            <a:pPr algn="ctr">
              <a:defRPr/>
            </a:pPr>
            <a:r>
              <a:rPr lang="es-ES" sz="1600" dirty="0">
                <a:solidFill>
                  <a:schemeClr val="tx2">
                    <a:lumMod val="25000"/>
                  </a:schemeClr>
                </a:solidFill>
                <a:latin typeface="Monotype Corsiva" pitchFamily="66" charset="0"/>
              </a:rPr>
              <a:t>se aferra a la esperanza, que  la invita</a:t>
            </a:r>
          </a:p>
          <a:p>
            <a:pPr algn="ctr">
              <a:defRPr/>
            </a:pPr>
            <a:r>
              <a:rPr lang="es-ES" sz="1600" dirty="0">
                <a:solidFill>
                  <a:schemeClr val="tx2">
                    <a:lumMod val="25000"/>
                  </a:schemeClr>
                </a:solidFill>
                <a:latin typeface="Monotype Corsiva" pitchFamily="66" charset="0"/>
              </a:rPr>
              <a:t>a ganar la mirada </a:t>
            </a:r>
            <a:r>
              <a:rPr lang="es-ES" sz="1600" dirty="0">
                <a:solidFill>
                  <a:schemeClr val="tx1">
                    <a:lumMod val="95000"/>
                  </a:schemeClr>
                </a:solidFill>
                <a:latin typeface="Monotype Corsiva" pitchFamily="66" charset="0"/>
              </a:rPr>
              <a:t>de q</a:t>
            </a:r>
            <a:r>
              <a:rPr lang="es-ES" sz="1600" dirty="0">
                <a:solidFill>
                  <a:schemeClr val="tx2">
                    <a:lumMod val="25000"/>
                  </a:schemeClr>
                </a:solidFill>
                <a:latin typeface="Monotype Corsiva" pitchFamily="66" charset="0"/>
              </a:rPr>
              <a:t>uien ama.</a:t>
            </a:r>
          </a:p>
          <a:p>
            <a:pPr algn="ctr">
              <a:defRPr/>
            </a:pPr>
            <a:endParaRPr lang="es-ES" sz="1600" dirty="0">
              <a:solidFill>
                <a:schemeClr val="tx2">
                  <a:lumMod val="25000"/>
                </a:schemeClr>
              </a:solidFill>
            </a:endParaRPr>
          </a:p>
        </p:txBody>
      </p:sp>
      <p:sp>
        <p:nvSpPr>
          <p:cNvPr id="88" name="87 CuadroTexto"/>
          <p:cNvSpPr txBox="1"/>
          <p:nvPr/>
        </p:nvSpPr>
        <p:spPr>
          <a:xfrm>
            <a:off x="611188" y="4437063"/>
            <a:ext cx="2530475" cy="10779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1600" dirty="0">
                <a:solidFill>
                  <a:schemeClr val="tx2">
                    <a:lumMod val="25000"/>
                  </a:schemeClr>
                </a:solidFill>
                <a:latin typeface="Monotype Corsiva" pitchFamily="66" charset="0"/>
              </a:rPr>
              <a:t>Leve gota que en su caer reclama</a:t>
            </a:r>
          </a:p>
          <a:p>
            <a:pPr algn="ctr">
              <a:defRPr/>
            </a:pPr>
            <a:r>
              <a:rPr lang="es-ES" sz="1600" dirty="0">
                <a:solidFill>
                  <a:schemeClr val="tx2">
                    <a:lumMod val="25000"/>
                  </a:schemeClr>
                </a:solidFill>
                <a:latin typeface="Monotype Corsiva" pitchFamily="66" charset="0"/>
              </a:rPr>
              <a:t>abrazo consentido y verdadero,</a:t>
            </a:r>
          </a:p>
          <a:p>
            <a:pPr algn="ctr">
              <a:defRPr/>
            </a:pPr>
            <a:r>
              <a:rPr lang="es-ES" sz="1600" dirty="0">
                <a:solidFill>
                  <a:schemeClr val="tx2">
                    <a:lumMod val="25000"/>
                  </a:schemeClr>
                </a:solidFill>
                <a:latin typeface="Monotype Corsiva" pitchFamily="66" charset="0"/>
              </a:rPr>
              <a:t>crisol de pura llama.</a:t>
            </a:r>
          </a:p>
          <a:p>
            <a:pPr algn="ctr">
              <a:defRPr/>
            </a:pPr>
            <a:endParaRPr lang="es-ES" sz="1600" dirty="0">
              <a:solidFill>
                <a:schemeClr val="tx2">
                  <a:lumMod val="25000"/>
                </a:schemeClr>
              </a:solidFill>
            </a:endParaRPr>
          </a:p>
        </p:txBody>
      </p:sp>
      <p:sp>
        <p:nvSpPr>
          <p:cNvPr id="90" name="89 CuadroTexto"/>
          <p:cNvSpPr txBox="1"/>
          <p:nvPr/>
        </p:nvSpPr>
        <p:spPr>
          <a:xfrm>
            <a:off x="683568" y="5517232"/>
            <a:ext cx="2592709" cy="33855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1600" b="1" dirty="0">
                <a:solidFill>
                  <a:srgbClr val="9B9169"/>
                </a:solidFill>
                <a:latin typeface="Monotype Corsiva" pitchFamily="66" charset="0"/>
              </a:rPr>
              <a:t>Pinturas:Michał  Janczuk</a:t>
            </a:r>
          </a:p>
        </p:txBody>
      </p:sp>
      <p:sp>
        <p:nvSpPr>
          <p:cNvPr id="32" name="31 CuadroTexto"/>
          <p:cNvSpPr txBox="1"/>
          <p:nvPr/>
        </p:nvSpPr>
        <p:spPr>
          <a:xfrm>
            <a:off x="1116013" y="5229225"/>
            <a:ext cx="1379537" cy="3683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dirty="0">
                <a:solidFill>
                  <a:schemeClr val="tx2">
                    <a:lumMod val="25000"/>
                  </a:schemeClr>
                </a:solidFill>
                <a:latin typeface="Monotype Corsiva" pitchFamily="66" charset="0"/>
              </a:rPr>
              <a:t>Candela Martí</a:t>
            </a:r>
          </a:p>
        </p:txBody>
      </p:sp>
      <p:sp>
        <p:nvSpPr>
          <p:cNvPr id="33" name="32 CuadroTexto"/>
          <p:cNvSpPr txBox="1"/>
          <p:nvPr/>
        </p:nvSpPr>
        <p:spPr>
          <a:xfrm>
            <a:off x="1259632" y="3501008"/>
            <a:ext cx="1066318" cy="76944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4400" b="1" dirty="0">
                <a:solidFill>
                  <a:srgbClr val="9B9169"/>
                </a:solidFill>
                <a:latin typeface="Monotype Corsiva" pitchFamily="66" charset="0"/>
              </a:rPr>
              <a:t>Mar</a:t>
            </a:r>
          </a:p>
        </p:txBody>
      </p:sp>
      <p:sp>
        <p:nvSpPr>
          <p:cNvPr id="34" name="33 CuadroTexto"/>
          <p:cNvSpPr txBox="1"/>
          <p:nvPr/>
        </p:nvSpPr>
        <p:spPr>
          <a:xfrm>
            <a:off x="1115616" y="4437112"/>
            <a:ext cx="1478290" cy="58477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1600" b="1" dirty="0">
                <a:solidFill>
                  <a:srgbClr val="9B9169"/>
                </a:solidFill>
                <a:latin typeface="Monotype Corsiva" pitchFamily="66" charset="0"/>
              </a:rPr>
              <a:t>Tubes: Calguis</a:t>
            </a:r>
          </a:p>
          <a:p>
            <a:pPr>
              <a:defRPr/>
            </a:pPr>
            <a:r>
              <a:rPr lang="es-ES" sz="1600" b="1" dirty="0">
                <a:solidFill>
                  <a:srgbClr val="9B9169"/>
                </a:solidFill>
                <a:latin typeface="Monotype Corsiva" pitchFamily="66" charset="0"/>
              </a:rPr>
              <a:t>            Ana Ridzi</a:t>
            </a:r>
          </a:p>
        </p:txBody>
      </p:sp>
      <p:sp>
        <p:nvSpPr>
          <p:cNvPr id="35" name="34 CuadroTexto"/>
          <p:cNvSpPr txBox="1"/>
          <p:nvPr/>
        </p:nvSpPr>
        <p:spPr>
          <a:xfrm>
            <a:off x="971600" y="6093296"/>
            <a:ext cx="1622560" cy="338554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1600" b="1" dirty="0">
                <a:solidFill>
                  <a:srgbClr val="9B9169"/>
                </a:solidFill>
                <a:latin typeface="Monotype Corsiva" pitchFamily="66" charset="0"/>
              </a:rPr>
              <a:t>stellmar@gmail.com</a:t>
            </a:r>
          </a:p>
        </p:txBody>
      </p:sp>
    </p:spTree>
  </p:cSld>
  <p:clrMapOvr>
    <a:masterClrMapping/>
  </p:clrMapOvr>
  <p:transition spd="slow"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4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6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8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2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69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1" nodeType="withEffect">
                                  <p:stCondLst>
                                    <p:cond delay="1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3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1" nodeType="withEffect">
                                  <p:stCondLst>
                                    <p:cond delay="1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3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1" nodeType="withEffect">
                                  <p:stCondLst>
                                    <p:cond delay="1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3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grpId="1" nodeType="withEffect">
                                  <p:stCondLst>
                                    <p:cond delay="1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3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grpId="1" nodeType="withEffect">
                                  <p:stCondLst>
                                    <p:cond delay="1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3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1" nodeType="withEffect">
                                  <p:stCondLst>
                                    <p:cond delay="1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90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92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3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1" grpId="0" animBg="1"/>
      <p:bldP spid="42" grpId="0" animBg="1"/>
      <p:bldP spid="43" grpId="0" animBg="1"/>
      <p:bldP spid="89" grpId="0" animBg="1"/>
      <p:bldP spid="84" grpId="0"/>
      <p:bldP spid="84" grpId="1"/>
      <p:bldP spid="85" grpId="0"/>
      <p:bldP spid="85" grpId="1"/>
      <p:bldP spid="86" grpId="0"/>
      <p:bldP spid="86" grpId="1"/>
      <p:bldP spid="87" grpId="0"/>
      <p:bldP spid="87" grpId="1"/>
      <p:bldP spid="88" grpId="0"/>
      <p:bldP spid="88" grpId="1"/>
      <p:bldP spid="32" grpId="0"/>
      <p:bldP spid="32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5123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5125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>
              <a:solidFill>
                <a:srgbClr val="000000"/>
              </a:solidFill>
            </a:endParaRPr>
          </a:p>
        </p:txBody>
      </p:sp>
      <p:pic>
        <p:nvPicPr>
          <p:cNvPr id="5126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127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5128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9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5152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5153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5176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177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608</TotalTime>
  <Words>212</Words>
  <Application>Microsoft Office PowerPoint</Application>
  <PresentationFormat>Presentación en pantalla (4:3)</PresentationFormat>
  <Paragraphs>59</Paragraphs>
  <Slides>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</vt:i4>
      </vt:variant>
    </vt:vector>
  </HeadingPairs>
  <TitlesOfParts>
    <vt:vector size="10" baseType="lpstr">
      <vt:lpstr>Arial</vt:lpstr>
      <vt:lpstr>Calibri</vt:lpstr>
      <vt:lpstr>Monotype Corsiva</vt:lpstr>
      <vt:lpstr>Berlin Sans FB Demi</vt:lpstr>
      <vt:lpstr>Tema de Office</vt:lpstr>
      <vt:lpstr>Diseño predeterminado</vt:lpstr>
      <vt:lpstr>Diapositiva 1</vt:lpstr>
      <vt:lpstr>Diapositiva 2</vt:lpstr>
      <vt:lpstr>Diapositiva 3</vt:lpstr>
      <vt:lpstr>Diapositiva 4</vt:lpstr>
    </vt:vector>
  </TitlesOfParts>
  <Company>SMRP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inoportuna</dc:title>
  <dc:subject>Candela Martì</dc:subject>
  <dc:creator>Mar</dc:creator>
  <cp:keywords>poema</cp:keywords>
  <cp:lastModifiedBy>Mar</cp:lastModifiedBy>
  <cp:revision>70</cp:revision>
  <dcterms:created xsi:type="dcterms:W3CDTF">2015-02-11T05:28:46Z</dcterms:created>
  <dcterms:modified xsi:type="dcterms:W3CDTF">2015-07-14T21:33:18Z</dcterms:modified>
  <cp:category>smrp</cp:category>
</cp:coreProperties>
</file>