
<file path=[Content_Types].xml><?xml version="1.0" encoding="utf-8"?>
<Types xmlns="http://schemas.openxmlformats.org/package/2006/content-types">
  <Default Extension="png" ContentType="image/png"/>
  <Default Extension="bmp" ContentType="image/bmp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slideLayouts/slideLayout1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62" r:id="rId3"/>
  </p:sldMasterIdLst>
  <p:notesMasterIdLst>
    <p:notesMasterId r:id="rId16"/>
  </p:notesMasterIdLst>
  <p:sldIdLst>
    <p:sldId id="280" r:id="rId4"/>
    <p:sldId id="257" r:id="rId5"/>
    <p:sldId id="258" r:id="rId6"/>
    <p:sldId id="267" r:id="rId7"/>
    <p:sldId id="274" r:id="rId8"/>
    <p:sldId id="291" r:id="rId9"/>
    <p:sldId id="296" r:id="rId10"/>
    <p:sldId id="289" r:id="rId11"/>
    <p:sldId id="262" r:id="rId12"/>
    <p:sldId id="301" r:id="rId13"/>
    <p:sldId id="299" r:id="rId14"/>
    <p:sldId id="300" r:id="rId15"/>
  </p:sldIdLst>
  <p:sldSz cx="9144000" cy="6858000" type="screen4x3"/>
  <p:notesSz cx="6858000" cy="9144000"/>
  <p:photoAlbum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9u6xiDgI51bp8U0emMYaig==" hashData="N11P5fuw5kitHo0a/TNwzJfLcD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40" d="100"/>
          <a:sy n="40" d="100"/>
        </p:scale>
        <p:origin x="-720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10" Type="http://schemas.openxmlformats.org/officeDocument/2006/relationships/slide" Target="slides/slide7.xml"/><Relationship Id="rId19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526D478-4941-49C9-9115-608FB0619B5D}" type="datetimeFigureOut">
              <a:rPr lang="es-ES" smtClean="0"/>
              <a:t>04/02/2014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03A6919-4446-4110-91CF-7F17B07FE8D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992158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3A6919-4446-4110-91CF-7F17B07FE8D6}" type="slidenum">
              <a:rPr lang="es-ES" smtClean="0"/>
              <a:t>2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5736941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3A6919-4446-4110-91CF-7F17B07FE8D6}" type="slidenum">
              <a:rPr lang="es-ES" smtClean="0"/>
              <a:t>8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257079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AB8F90-671B-4F0A-AB6C-EC78E87E716B}" type="datetimeFigureOut">
              <a:rPr lang="es-ES" smtClean="0"/>
              <a:t>04/02/2014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01F82F-3B2C-47DF-AE2E-8F123492EB2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664287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AB8F90-671B-4F0A-AB6C-EC78E87E716B}" type="datetimeFigureOut">
              <a:rPr lang="es-ES" smtClean="0"/>
              <a:t>04/02/2014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01F82F-3B2C-47DF-AE2E-8F123492EB2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994313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AB8F90-671B-4F0A-AB6C-EC78E87E716B}" type="datetimeFigureOut">
              <a:rPr lang="es-ES" smtClean="0"/>
              <a:t>04/02/2014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01F82F-3B2C-47DF-AE2E-8F123492EB2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866297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AB8F90-671B-4F0A-AB6C-EC78E87E716B}" type="datetimeFigureOut">
              <a:rPr lang="es-ES" smtClean="0"/>
              <a:t>04/02/2014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01F82F-3B2C-47DF-AE2E-8F123492EB2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14387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AB8F90-671B-4F0A-AB6C-EC78E87E716B}" type="datetimeFigureOut">
              <a:rPr lang="es-ES" smtClean="0"/>
              <a:t>04/02/2014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01F82F-3B2C-47DF-AE2E-8F123492EB2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427136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AB8F90-671B-4F0A-AB6C-EC78E87E716B}" type="datetimeFigureOut">
              <a:rPr lang="es-ES" smtClean="0"/>
              <a:t>04/02/2014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01F82F-3B2C-47DF-AE2E-8F123492EB2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266261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AB8F90-671B-4F0A-AB6C-EC78E87E716B}" type="datetimeFigureOut">
              <a:rPr lang="es-ES" smtClean="0"/>
              <a:t>04/02/2014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01F82F-3B2C-47DF-AE2E-8F123492EB2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981594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AB8F90-671B-4F0A-AB6C-EC78E87E716B}" type="datetimeFigureOut">
              <a:rPr lang="es-ES" smtClean="0"/>
              <a:t>04/02/2014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01F82F-3B2C-47DF-AE2E-8F123492EB2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372825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AB8F90-671B-4F0A-AB6C-EC78E87E716B}" type="datetimeFigureOut">
              <a:rPr lang="es-ES" smtClean="0"/>
              <a:t>04/02/2014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01F82F-3B2C-47DF-AE2E-8F123492EB2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364550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AB8F90-671B-4F0A-AB6C-EC78E87E716B}" type="datetimeFigureOut">
              <a:rPr lang="es-ES" smtClean="0"/>
              <a:t>04/02/2014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01F82F-3B2C-47DF-AE2E-8F123492EB2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84277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AB8F90-671B-4F0A-AB6C-EC78E87E716B}" type="datetimeFigureOut">
              <a:rPr lang="es-ES" smtClean="0"/>
              <a:t>04/02/2014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01F82F-3B2C-47DF-AE2E-8F123492EB2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538909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04/02/2014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818607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378D1AB-1D1A-4587-885E-756E6E43B70D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94119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AB8F90-671B-4F0A-AB6C-EC78E87E716B}" type="datetimeFigureOut">
              <a:rPr lang="es-ES" smtClean="0"/>
              <a:t>04/02/2014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01F82F-3B2C-47DF-AE2E-8F123492EB2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377692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04/02/2014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221108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4F79375-748A-4B97-91FE-44DAB6799998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bmp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jpg"/><Relationship Id="rId4" Type="http://schemas.openxmlformats.org/officeDocument/2006/relationships/image" Target="../media/image2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gi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gif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1.gif"/><Relationship Id="rId4" Type="http://schemas.microsoft.com/office/2007/relationships/hdphoto" Target="../media/hdphoto1.wdp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2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3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3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s"/>
          <p:cNvPicPr>
            <a:picLocks noGrp="1" noChangeAspect="1"/>
          </p:cNvPicPr>
          <p:nvPr isPhoto="1"/>
        </p:nvPicPr>
        <p:blipFill>
          <a:blip r:embed="rId3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19792261">
            <a:off x="2021199" y="2842914"/>
            <a:ext cx="4612878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8000" b="1" spc="150" dirty="0" smtClean="0">
                <a:ln w="11430"/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Monotype Corsiva" pitchFamily="66" charset="0"/>
              </a:rPr>
              <a:t>Inmenso Amor</a:t>
            </a:r>
            <a:endParaRPr lang="es-ES" sz="8000" b="1" cap="none" spc="150" dirty="0">
              <a:ln w="11430"/>
              <a:solidFill>
                <a:schemeClr val="accent2">
                  <a:lumMod val="40000"/>
                  <a:lumOff val="60000"/>
                </a:schemeClr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Monotype Corsiva" pitchFamily="66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1520" y="230452"/>
            <a:ext cx="2182813" cy="1639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961187" y="265821"/>
            <a:ext cx="2182813" cy="1639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9038689">
            <a:off x="3556679" y="3940275"/>
            <a:ext cx="4312814" cy="16640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54310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13000">
        <p:circle/>
        <p:sndAc>
          <p:stSnd>
            <p:snd r:embed="rId2" name="Historia de Amor   Beethoven.wav"/>
          </p:stSnd>
        </p:sndAc>
      </p:transition>
    </mc:Choice>
    <mc:Fallback xmlns="">
      <p:transition spd="slow" advTm="13000">
        <p:circle/>
        <p:sndAc>
          <p:stSnd>
            <p:snd r:embed="rId6" name="Historia de Amor   Beethoven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9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1 Imagen" descr="19-imagenes-del-amor"/>
          <p:cNvPicPr>
            <a:picLocks noGrp="1" noChangeAspect="1"/>
          </p:cNvPicPr>
          <p:nvPr isPhoto="1"/>
        </p:nvPicPr>
        <p:blipFill rotWithShape="1">
          <a:blip r:embed="rId4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3292"/>
          <a:stretch/>
        </p:blipFill>
        <p:spPr>
          <a:xfrm>
            <a:off x="4572001" y="0"/>
            <a:ext cx="4572000" cy="3490014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9-imagenes-del-amor"/>
          <p:cNvPicPr>
            <a:picLocks noGrp="1" noChangeAspect="1"/>
          </p:cNvPicPr>
          <p:nvPr isPhoto="1"/>
        </p:nvPicPr>
        <p:blipFill rotWithShape="1">
          <a:blip r:embed="rId5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5190"/>
          <a:stretch/>
        </p:blipFill>
        <p:spPr>
          <a:xfrm>
            <a:off x="4572000" y="3490015"/>
            <a:ext cx="4572000" cy="3367984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19-imagenes-del-amor"/>
          <p:cNvPicPr>
            <a:picLocks noGrp="1" noChangeAspect="1"/>
          </p:cNvPicPr>
          <p:nvPr isPhoto="1"/>
        </p:nvPicPr>
        <p:blipFill rotWithShape="1">
          <a:blip r:embed="rId6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2530"/>
          <a:stretch/>
        </p:blipFill>
        <p:spPr>
          <a:xfrm>
            <a:off x="63313" y="3805"/>
            <a:ext cx="4544308" cy="3486209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19-imagenes-del-amor"/>
          <p:cNvPicPr>
            <a:picLocks noGrp="1" noChangeAspect="1"/>
          </p:cNvPicPr>
          <p:nvPr isPhoto="1"/>
        </p:nvPicPr>
        <p:blipFill rotWithShape="1">
          <a:blip r:embed="rId7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3557"/>
          <a:stretch/>
        </p:blipFill>
        <p:spPr>
          <a:xfrm>
            <a:off x="5539" y="3490015"/>
            <a:ext cx="4576172" cy="3367985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5 CuadroTexto"/>
          <p:cNvSpPr txBox="1"/>
          <p:nvPr/>
        </p:nvSpPr>
        <p:spPr>
          <a:xfrm rot="19899832">
            <a:off x="-119796" y="1421841"/>
            <a:ext cx="56166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6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itchFamily="66" charset="0"/>
              </a:rPr>
              <a:t>Que inmenso Amor el que nos une</a:t>
            </a:r>
            <a:endParaRPr lang="es-ES" sz="3600" b="1" dirty="0">
              <a:solidFill>
                <a:schemeClr val="accent6">
                  <a:lumMod val="20000"/>
                  <a:lumOff val="8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5733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4000">
        <p:zoom dir="in"/>
      </p:transition>
    </mc:Choice>
    <mc:Fallback xmlns="">
      <p:transition spd="slow" advTm="14000">
        <p:zoom dir="in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2012"/>
          <p:cNvPicPr>
            <a:picLocks noGrp="1" noChangeAspect="1"/>
          </p:cNvPicPr>
          <p:nvPr isPhoto="1"/>
        </p:nvPicPr>
        <p:blipFill rotWithShape="1">
          <a:blip r:embed="rId2" cstate="print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10526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290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32110"/>
          <a:stretch/>
        </p:blipFill>
        <p:spPr bwMode="auto">
          <a:xfrm>
            <a:off x="22993" y="-3175"/>
            <a:ext cx="9144000" cy="6861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629" y="878977"/>
            <a:ext cx="5267325" cy="339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87511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6000">
        <p:zoom/>
      </p:transition>
    </mc:Choice>
    <mc:Fallback xmlns="">
      <p:transition spd="slow" advTm="16000">
        <p:zo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3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bujo555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52912" y="-315417"/>
            <a:ext cx="10369528" cy="7173415"/>
          </a:xfrm>
          <a:prstGeom prst="rect">
            <a:avLst/>
          </a:prstGeom>
          <a:noFill/>
          <a:ln>
            <a:noFill/>
          </a:ln>
        </p:spPr>
      </p:pic>
      <p:pic>
        <p:nvPicPr>
          <p:cNvPr id="13314" name="Picture 2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50000"/>
          <a:stretch/>
        </p:blipFill>
        <p:spPr bwMode="auto">
          <a:xfrm>
            <a:off x="5069734" y="-348428"/>
            <a:ext cx="5184764" cy="71734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50000"/>
          <a:stretch/>
        </p:blipFill>
        <p:spPr bwMode="auto">
          <a:xfrm flipH="1">
            <a:off x="-252915" y="-348428"/>
            <a:ext cx="5322648" cy="7206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20069060">
            <a:off x="-198898" y="582724"/>
            <a:ext cx="7596187" cy="1225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112869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7000">
        <p14:window dir="vert"/>
      </p:transition>
    </mc:Choice>
    <mc:Fallback xmlns=""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" dur="1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ágenes_hermosas_de_amor_en_las_playas"/>
          <p:cNvPicPr>
            <a:picLocks noGrp="1" noChangeAspect="1"/>
          </p:cNvPicPr>
          <p:nvPr isPhoto="1"/>
        </p:nvPicPr>
        <p:blipFill rotWithShape="1"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4562"/>
          <a:stretch/>
        </p:blipFill>
        <p:spPr>
          <a:xfrm>
            <a:off x="0" y="-13006"/>
            <a:ext cx="9175141" cy="6884126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6 Imagen" descr="imágenes_del_amor_mujeres_hermosas"/>
          <p:cNvPicPr>
            <a:picLocks noGrp="1" noChangeAspect="1"/>
          </p:cNvPicPr>
          <p:nvPr isPhoto="1"/>
        </p:nvPicPr>
        <p:blipFill rotWithShape="1">
          <a:blip r:embed="rId3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r="71578" b="4916"/>
          <a:stretch/>
        </p:blipFill>
        <p:spPr>
          <a:xfrm>
            <a:off x="-180528" y="-13006"/>
            <a:ext cx="4755508" cy="7114414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7 Imagen" descr="imágenes_del_amor_mujeres_hermosas"/>
          <p:cNvPicPr>
            <a:picLocks noGrp="1" noChangeAspect="1"/>
          </p:cNvPicPr>
          <p:nvPr isPhoto="1"/>
        </p:nvPicPr>
        <p:blipFill rotWithShape="1">
          <a:blip r:embed="rId3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r="71578" b="2966"/>
          <a:stretch/>
        </p:blipFill>
        <p:spPr>
          <a:xfrm>
            <a:off x="4281576" y="9672"/>
            <a:ext cx="4893565" cy="7114415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9632486">
            <a:off x="-367389" y="989858"/>
            <a:ext cx="6510337" cy="1225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43221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7000">
        <p14:ripple/>
      </p:transition>
    </mc:Choice>
    <mc:Fallback xmlns=""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asion 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0919" y="0"/>
            <a:ext cx="9144000" cy="7249413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292295rosa2e"/>
          <p:cNvPicPr>
            <a:picLocks noGrp="1" noChangeAspect="1"/>
          </p:cNvPicPr>
          <p:nvPr isPhoto="1"/>
        </p:nvPicPr>
        <p:blipFill>
          <a:blip r:embed="rId3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"/>
            <a:ext cx="4716015" cy="7249412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292295rosa2e"/>
          <p:cNvPicPr>
            <a:picLocks noGrp="1" noChangeAspect="1"/>
          </p:cNvPicPr>
          <p:nvPr isPhoto="1"/>
        </p:nvPicPr>
        <p:blipFill>
          <a:blip r:embed="rId3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16015" y="10036"/>
            <a:ext cx="4446603" cy="7249413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uadroTexto"/>
          <p:cNvSpPr txBox="1"/>
          <p:nvPr/>
        </p:nvSpPr>
        <p:spPr>
          <a:xfrm rot="19982781">
            <a:off x="8648" y="775169"/>
            <a:ext cx="446428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b="1" dirty="0" smtClean="0"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itchFamily="66" charset="0"/>
              </a:rPr>
              <a:t>Si algún día el destino </a:t>
            </a:r>
          </a:p>
          <a:p>
            <a:pPr algn="ctr"/>
            <a:r>
              <a:rPr lang="es-ES" sz="3600" b="1" dirty="0" smtClean="0"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itchFamily="66" charset="0"/>
              </a:rPr>
              <a:t>nos separa</a:t>
            </a:r>
            <a:endParaRPr lang="es-ES" sz="3600" b="1" dirty="0">
              <a:solidFill>
                <a:srgbClr val="FFC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81190061"/>
      </p:ext>
    </p:extLst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7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arjetas-postales-de-amor-3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468544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99392"/>
            <a:ext cx="9468544" cy="69573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CuadroTexto"/>
          <p:cNvSpPr txBox="1"/>
          <p:nvPr/>
        </p:nvSpPr>
        <p:spPr>
          <a:xfrm>
            <a:off x="2195736" y="1447128"/>
            <a:ext cx="52565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6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glow rad="228600">
                    <a:srgbClr val="FF0000">
                      <a:alpha val="40000"/>
                    </a:srgbClr>
                  </a:glow>
                </a:effectLst>
                <a:latin typeface="Monotype Corsiva" pitchFamily="66" charset="0"/>
              </a:rPr>
              <a:t>Todavía nuestro amor vivirá</a:t>
            </a:r>
            <a:endParaRPr lang="es-ES" sz="3600" b="1" dirty="0">
              <a:solidFill>
                <a:schemeClr val="accent6">
                  <a:lumMod val="20000"/>
                  <a:lumOff val="80000"/>
                </a:schemeClr>
              </a:solidFill>
              <a:effectLst>
                <a:glow rad="228600">
                  <a:srgbClr val="FF0000">
                    <a:alpha val="40000"/>
                  </a:srgbClr>
                </a:glow>
              </a:effectLst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1101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7000">
        <p14:doors dir="vert"/>
      </p:transition>
    </mc:Choice>
    <mc:Fallback xmlns=""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3" cstate="email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6539288">
            <a:off x="4095926" y="2697986"/>
            <a:ext cx="2105188" cy="17316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6857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4 Imagen" descr="images (2)"/>
          <p:cNvPicPr>
            <a:picLocks noGrp="1" noChangeAspect="1"/>
          </p:cNvPicPr>
          <p:nvPr isPhoto="1"/>
        </p:nvPicPr>
        <p:blipFill rotWithShape="1">
          <a:blip r:embed="rId5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4389" t="4562" r="4123" b="4562"/>
          <a:stretch/>
        </p:blipFill>
        <p:spPr>
          <a:xfrm rot="16200000">
            <a:off x="-1171113" y="1171113"/>
            <a:ext cx="6885446" cy="4543219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5 Imagen" descr="images (2)"/>
          <p:cNvPicPr>
            <a:picLocks noGrp="1" noChangeAspect="1"/>
          </p:cNvPicPr>
          <p:nvPr isPhoto="1"/>
        </p:nvPicPr>
        <p:blipFill rotWithShape="1">
          <a:blip r:embed="rId5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4389" t="4562" r="4123" b="4562"/>
          <a:stretch/>
        </p:blipFill>
        <p:spPr>
          <a:xfrm rot="16200000" flipV="1">
            <a:off x="3344586" y="1071896"/>
            <a:ext cx="6858005" cy="4714202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CuadroTexto"/>
          <p:cNvSpPr txBox="1"/>
          <p:nvPr/>
        </p:nvSpPr>
        <p:spPr>
          <a:xfrm rot="20108404">
            <a:off x="1539801" y="2522295"/>
            <a:ext cx="555157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000" b="1" dirty="0" smtClean="0">
                <a:solidFill>
                  <a:srgbClr val="00B0F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itchFamily="66" charset="0"/>
              </a:rPr>
              <a:t>Olvidarte nunca podría nunca</a:t>
            </a:r>
            <a:endParaRPr lang="es-ES" sz="4000" b="1" dirty="0">
              <a:solidFill>
                <a:srgbClr val="00B0F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38429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5000">
        <p14:window dir="vert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9649" b="8947"/>
          <a:stretch/>
        </p:blipFill>
        <p:spPr bwMode="auto">
          <a:xfrm>
            <a:off x="1" y="0"/>
            <a:ext cx="9218248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3 Imagen" descr="un-amor-eterno_909"/>
          <p:cNvPicPr>
            <a:picLocks noGrp="1" noChangeAspect="1"/>
          </p:cNvPicPr>
          <p:nvPr isPhoto="1"/>
        </p:nvPicPr>
        <p:blipFill>
          <a:blip r:embed="rId3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9756" y="-25582"/>
            <a:ext cx="9297761" cy="6883581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uadroTexto"/>
          <p:cNvSpPr txBox="1"/>
          <p:nvPr/>
        </p:nvSpPr>
        <p:spPr>
          <a:xfrm>
            <a:off x="2267744" y="5656402"/>
            <a:ext cx="64807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600" b="1" dirty="0" smtClean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itchFamily="66" charset="0"/>
              </a:rPr>
              <a:t>Nunca por que te amo de verdad</a:t>
            </a:r>
            <a:endParaRPr lang="es-ES" sz="3600" b="1" dirty="0"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5607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3000">
        <p14:vortex dir="r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100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00" accel="10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Documents and Settings\Servidor\Mis documentos\PERGAMINO--0098E.gif"/>
          <p:cNvPicPr>
            <a:picLocks noChangeAspect="1" noChangeArrowheads="1" noCrop="1"/>
          </p:cNvPicPr>
          <p:nvPr/>
        </p:nvPicPr>
        <p:blipFill>
          <a:blip r:embed="rId2">
            <a:clrChange>
              <a:clrFrom>
                <a:srgbClr val="FCFCFC"/>
              </a:clrFrom>
              <a:clrTo>
                <a:srgbClr val="FCFCFC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24314"/>
            <a:ext cx="7272807" cy="6833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CuadroTexto"/>
          <p:cNvSpPr txBox="1"/>
          <p:nvPr/>
        </p:nvSpPr>
        <p:spPr>
          <a:xfrm>
            <a:off x="3533992" y="1412776"/>
            <a:ext cx="2334152" cy="38472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E537B3"/>
                </a:solidFill>
                <a:latin typeface="Monotype Corsiva" pitchFamily="66" charset="0"/>
              </a:rPr>
              <a:t>Que  Inmenso amor </a:t>
            </a:r>
          </a:p>
          <a:p>
            <a:pPr algn="ctr"/>
            <a:r>
              <a:rPr lang="es-ES" sz="2000" b="1" dirty="0" smtClean="0">
                <a:solidFill>
                  <a:srgbClr val="E537B3"/>
                </a:solidFill>
                <a:latin typeface="Monotype Corsiva" pitchFamily="66" charset="0"/>
              </a:rPr>
              <a:t>el que nos une un </a:t>
            </a:r>
          </a:p>
          <a:p>
            <a:pPr algn="ctr"/>
            <a:r>
              <a:rPr lang="es-ES" sz="2000" b="1" dirty="0">
                <a:solidFill>
                  <a:srgbClr val="E537B3"/>
                </a:solidFill>
                <a:latin typeface="Monotype Corsiva" pitchFamily="66" charset="0"/>
              </a:rPr>
              <a:t> </a:t>
            </a:r>
            <a:r>
              <a:rPr lang="es-ES" sz="2000" b="1" dirty="0" smtClean="0">
                <a:solidFill>
                  <a:srgbClr val="E537B3"/>
                </a:solidFill>
                <a:latin typeface="Monotype Corsiva" pitchFamily="66" charset="0"/>
              </a:rPr>
              <a:t> amor  que nace  de l os      dos, inmenso como  el mundo entero nítido como las aguas  del mar, si algún día el destino  nos separa  todavía nuestro amor vivirá, olvidarte nunca podría , nunca por que te  amo de  </a:t>
            </a:r>
            <a:r>
              <a:rPr lang="es-ES" sz="2400" b="1" dirty="0" smtClean="0">
                <a:solidFill>
                  <a:srgbClr val="E537B3"/>
                </a:solidFill>
                <a:latin typeface="Monotype Corsiva" pitchFamily="66" charset="0"/>
              </a:rPr>
              <a:t>verdad</a:t>
            </a:r>
            <a:endParaRPr lang="es-ES" sz="2400" b="1" dirty="0">
              <a:solidFill>
                <a:srgbClr val="E537B3"/>
              </a:solidFill>
              <a:latin typeface="Monotype Corsiva" pitchFamily="66" charset="0"/>
            </a:endParaRPr>
          </a:p>
        </p:txBody>
      </p:sp>
      <p:sp>
        <p:nvSpPr>
          <p:cNvPr id="4" name="3 Elipse"/>
          <p:cNvSpPr/>
          <p:nvPr/>
        </p:nvSpPr>
        <p:spPr>
          <a:xfrm>
            <a:off x="6228184" y="5046565"/>
            <a:ext cx="1008112" cy="400110"/>
          </a:xfrm>
          <a:prstGeom prst="ellipse">
            <a:avLst/>
          </a:prstGeom>
          <a:solidFill>
            <a:srgbClr val="E537B3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ES" b="1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Monotype Corsiva" pitchFamily="66" charset="0"/>
              </a:rPr>
              <a:t>Amore</a:t>
            </a:r>
            <a:endParaRPr lang="es-ES" b="1" dirty="0">
              <a:solidFill>
                <a:schemeClr val="accent2">
                  <a:lumMod val="20000"/>
                  <a:lumOff val="80000"/>
                </a:schemeClr>
              </a:solidFill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6118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6000">
        <p14:ripple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://radioguadalupe.org/wp-content/uploads/2009/01/rosas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226801" y="332656"/>
            <a:ext cx="4544472" cy="45720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2" name="Picture 2" descr="http://photos-a.netjoven.pe/_files/noticias/401297303797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9979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52536" y="0"/>
            <a:ext cx="2985551" cy="21450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A31DE4-1908-4152-95A2-8D6E999EE5E6}" type="datetime1">
              <a:rPr lang="es-ES" sz="1600" b="1" smtClean="0">
                <a:solidFill>
                  <a:schemeClr val="accent2">
                    <a:lumMod val="60000"/>
                    <a:lumOff val="40000"/>
                  </a:schemeClr>
                </a:solidFill>
                <a:latin typeface="Monotype Corsiva" pitchFamily="66" charset="0"/>
              </a:rPr>
              <a:t>04/02/2014</a:t>
            </a:fld>
            <a:endParaRPr lang="es-ES" sz="1600" b="1" dirty="0">
              <a:solidFill>
                <a:schemeClr val="accent2">
                  <a:lumMod val="60000"/>
                  <a:lumOff val="40000"/>
                </a:schemeClr>
              </a:solidFill>
              <a:latin typeface="Monotype Corsiva" pitchFamily="66" charset="0"/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6771273" y="6165304"/>
            <a:ext cx="2016224" cy="365125"/>
          </a:xfrm>
        </p:spPr>
        <p:txBody>
          <a:bodyPr/>
          <a:lstStyle/>
          <a:p>
            <a:r>
              <a:rPr lang="es-ES" sz="18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Monotype Corsiva" pitchFamily="66" charset="0"/>
              </a:rPr>
              <a:t>Yolanda Violeta</a:t>
            </a:r>
            <a:endParaRPr lang="es-ES" sz="1800" b="1" dirty="0">
              <a:solidFill>
                <a:schemeClr val="accent2">
                  <a:lumMod val="60000"/>
                  <a:lumOff val="40000"/>
                </a:schemeClr>
              </a:solidFill>
              <a:latin typeface="Monotype Corsiva" pitchFamily="66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3275856" y="4725144"/>
            <a:ext cx="324036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Monotype Corsiva" pitchFamily="66" charset="0"/>
              </a:rPr>
              <a:t>Diseño: </a:t>
            </a:r>
            <a:r>
              <a:rPr lang="es-ES" sz="2000" b="1" dirty="0" err="1" smtClean="0">
                <a:solidFill>
                  <a:schemeClr val="accent2">
                    <a:lumMod val="60000"/>
                    <a:lumOff val="40000"/>
                  </a:schemeClr>
                </a:solidFill>
                <a:latin typeface="Monotype Corsiva" pitchFamily="66" charset="0"/>
              </a:rPr>
              <a:t>Amore</a:t>
            </a:r>
            <a:endParaRPr lang="es-ES" sz="2000" b="1" dirty="0" smtClean="0">
              <a:solidFill>
                <a:schemeClr val="accent2">
                  <a:lumMod val="60000"/>
                  <a:lumOff val="40000"/>
                </a:schemeClr>
              </a:solidFill>
              <a:latin typeface="Monotype Corsiva" pitchFamily="66" charset="0"/>
            </a:endParaRPr>
          </a:p>
          <a:p>
            <a:r>
              <a:rPr lang="es-ES" sz="20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Monotype Corsiva" pitchFamily="66" charset="0"/>
              </a:rPr>
              <a:t>Tema: Historia de Amor</a:t>
            </a:r>
          </a:p>
          <a:p>
            <a:r>
              <a:rPr lang="es-ES" sz="20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Monotype Corsiva" pitchFamily="66" charset="0"/>
              </a:rPr>
              <a:t>Interprete : Beethoven</a:t>
            </a:r>
            <a:endParaRPr lang="es-ES" sz="2000" b="1" dirty="0">
              <a:solidFill>
                <a:schemeClr val="accent2">
                  <a:lumMod val="60000"/>
                  <a:lumOff val="40000"/>
                </a:schemeClr>
              </a:solidFill>
              <a:latin typeface="Monotype Corsiva" pitchFamily="66" charset="0"/>
            </a:endParaRPr>
          </a:p>
        </p:txBody>
      </p:sp>
      <p:pic>
        <p:nvPicPr>
          <p:cNvPr id="9" name="Picture 2" descr="C:\Documents and Settings\Servidor\Mis documentos\A - Besos de Amor - 2.gif"/>
          <p:cNvPicPr>
            <a:picLocks noChangeAspect="1" noChangeArrowheads="1" noCrop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236297" y="3933056"/>
            <a:ext cx="1346686" cy="12164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36300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6000">
        <p:checker/>
      </p:transition>
    </mc:Choice>
    <mc:Fallback xmlns="">
      <p:transition spd="slow" advTm="6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esentación1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Presentación1</Template>
  <TotalTime>0</TotalTime>
  <Words>160</Words>
  <Application>Microsoft Office PowerPoint</Application>
  <PresentationFormat>Presentación en pantalla (4:3)</PresentationFormat>
  <Paragraphs>46</Paragraphs>
  <Slides>12</Slides>
  <Notes>2</Notes>
  <HiddenSlides>0</HiddenSlides>
  <MMClips>0</MMClips>
  <ScaleCrop>false</ScaleCrop>
  <HeadingPairs>
    <vt:vector size="4" baseType="variant">
      <vt:variant>
        <vt:lpstr>Tema</vt:lpstr>
      </vt:variant>
      <vt:variant>
        <vt:i4>3</vt:i4>
      </vt:variant>
      <vt:variant>
        <vt:lpstr>Títulos de diapositiva</vt:lpstr>
      </vt:variant>
      <vt:variant>
        <vt:i4>12</vt:i4>
      </vt:variant>
    </vt:vector>
  </HeadingPairs>
  <TitlesOfParts>
    <vt:vector size="15" baseType="lpstr">
      <vt:lpstr>Presentación1</vt:lpstr>
      <vt:lpstr>1_Tema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user</dc:creator>
  <cp:lastModifiedBy>user</cp:lastModifiedBy>
  <cp:revision>1</cp:revision>
  <dcterms:created xsi:type="dcterms:W3CDTF">2014-02-05T04:11:02Z</dcterms:created>
  <dcterms:modified xsi:type="dcterms:W3CDTF">2014-02-05T04:11:55Z</dcterms:modified>
</cp:coreProperties>
</file>