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5"/>
  </p:notesMasterIdLst>
  <p:sldIdLst>
    <p:sldId id="258" r:id="rId2"/>
    <p:sldId id="257" r:id="rId3"/>
    <p:sldId id="259" r:id="rId4"/>
  </p:sldIdLst>
  <p:sldSz cx="9144000" cy="6858000" type="screen4x3"/>
  <p:notesSz cx="6858000" cy="9144000"/>
  <p:embeddedFontLst>
    <p:embeddedFont>
      <p:font typeface="FlorentineCursiveRROsf"/>
      <p:italic r:id="rId6"/>
    </p:embeddedFont>
    <p:embeddedFont>
      <p:font typeface="Cambria" pitchFamily="18" charset="0"/>
      <p:regular r:id="rId7"/>
      <p:bold r:id="rId8"/>
      <p:italic r:id="rId9"/>
      <p:boldItalic r:id="rId10"/>
    </p:embeddedFont>
    <p:embeddedFont>
      <p:font typeface="Fiolex Girls" pitchFamily="34" charset="0"/>
      <p:regular r:id="rId11"/>
    </p:embeddedFont>
    <p:embeddedFont>
      <p:font typeface="Kristen ITC" pitchFamily="66" charset="0"/>
      <p:regular r:id="rId12"/>
    </p:embeddedFont>
    <p:embeddedFont>
      <p:font typeface="Calibri" pitchFamily="34" charset="0"/>
      <p:regular r:id="rId13"/>
      <p:bold r:id="rId14"/>
      <p:italic r:id="rId15"/>
      <p:boldItalic r:id="rId16"/>
    </p:embeddedFont>
  </p:embeddedFont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Obi6dx7JHhqj/uSrmJnpA==" hashData="cEyDVghr4+NexDMoVTDD2eIfMB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ACC"/>
    <a:srgbClr val="D0C88A"/>
    <a:srgbClr val="6A664A"/>
    <a:srgbClr val="CC785E"/>
    <a:srgbClr val="4F4C37"/>
    <a:srgbClr val="383E39"/>
    <a:srgbClr val="1C150C"/>
    <a:srgbClr val="F1F1F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2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1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10" Type="http://schemas.openxmlformats.org/officeDocument/2006/relationships/font" Target="fonts/font5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4.fntdata"/><Relationship Id="rId14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F7262943-D7D5-4BB1-BCBA-089C970AFDBF}" type="datetimeFigureOut">
              <a:rPr lang="es-UY"/>
              <a:pPr>
                <a:defRPr/>
              </a:pPr>
              <a:t>05/05/2019</a:t>
            </a:fld>
            <a:endParaRPr lang="es-UY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UY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UY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UY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F45B1DC2-0BFF-4B39-8DC9-8888A575A016}" type="slidenum">
              <a:rPr lang="es-UY"/>
              <a:pPr>
                <a:defRPr/>
              </a:pPr>
              <a:t>‹Nº›</a:t>
            </a:fld>
            <a:endParaRPr lang="es-U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UY" smtClean="0"/>
          </a:p>
        </p:txBody>
      </p:sp>
      <p:sp>
        <p:nvSpPr>
          <p:cNvPr id="512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8E3E44-9B7A-4607-A2F6-B79495EF7047}" type="slidenum">
              <a:rPr lang="es-UY" smtClean="0"/>
              <a:pPr/>
              <a:t>2</a:t>
            </a:fld>
            <a:endParaRPr lang="es-UY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15E01B-4AA7-4569-84A2-BF63A978920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100C76-5F2B-4303-90E4-459613B644B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EC6D65-20CA-4F83-9D20-8C0105D36CF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0ABF60-8A1A-48B8-B605-E99C07D13974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DF872-98F8-42A2-ACB8-164ABD4E69B5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6FD81-D2ED-4B4D-8C89-6B305D5325F3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D36372-5BD1-4AA9-92D3-13F426334DE6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5FC258-255E-4292-9927-04A900D1648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UY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AB9BF6-2353-429E-B1FB-C7C5C62218B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6ECB6-DD19-4671-8D28-24BD5639E689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UY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UY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B12AA-09E4-4165-8091-35F8AE78B7DF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Haga clic para modificar el estilo de texto del patrón</a:t>
            </a:r>
          </a:p>
          <a:p>
            <a:pPr lvl="1"/>
            <a:r>
              <a:rPr lang="en-US" smtClean="0"/>
              <a:t>Segundo nivel</a:t>
            </a:r>
          </a:p>
          <a:p>
            <a:pPr lvl="2"/>
            <a:r>
              <a:rPr lang="en-US" smtClean="0"/>
              <a:t>Tercer nivel</a:t>
            </a:r>
          </a:p>
          <a:p>
            <a:pPr lvl="3"/>
            <a:r>
              <a:rPr lang="en-US" smtClean="0"/>
              <a:t>Cuarto nivel</a:t>
            </a:r>
          </a:p>
          <a:p>
            <a:pPr lvl="4"/>
            <a:r>
              <a:rPr lang="en-U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A848177F-C3F7-4EA9-9013-884C1B9F2B51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UY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A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1" descr="70%"/>
          <p:cNvSpPr>
            <a:spLocks noChangeArrowheads="1"/>
          </p:cNvSpPr>
          <p:nvPr/>
        </p:nvSpPr>
        <p:spPr bwMode="auto">
          <a:xfrm>
            <a:off x="304800" y="228600"/>
            <a:ext cx="8534400" cy="6400800"/>
          </a:xfrm>
          <a:prstGeom prst="rect">
            <a:avLst/>
          </a:prstGeom>
          <a:pattFill prst="pct70">
            <a:fgClr>
              <a:srgbClr val="DCDACC">
                <a:alpha val="43921"/>
              </a:srgbClr>
            </a:fgClr>
            <a:bgClr>
              <a:srgbClr val="383E39">
                <a:alpha val="43921"/>
              </a:srgbClr>
            </a:bgClr>
          </a:pattFill>
          <a:ln w="31750">
            <a:solidFill>
              <a:srgbClr val="D0C8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 dirty="0"/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5562600" y="3429000"/>
            <a:ext cx="1044575" cy="1098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6600" i="1">
                <a:solidFill>
                  <a:srgbClr val="4F4C37"/>
                </a:solidFill>
                <a:latin typeface="FlorentineCursiveRROsf" pitchFamily="2" charset="0"/>
              </a:rPr>
              <a:t>Inés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5562600" y="5181600"/>
            <a:ext cx="2401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i="1">
                <a:solidFill>
                  <a:srgbClr val="4F4C37"/>
                </a:solidFill>
                <a:latin typeface="Cambria" pitchFamily="18" charset="0"/>
              </a:rPr>
              <a:t>Carlos Castro Saavedra</a:t>
            </a:r>
          </a:p>
        </p:txBody>
      </p:sp>
      <p:sp>
        <p:nvSpPr>
          <p:cNvPr id="5135" name="Text Box 15"/>
          <p:cNvSpPr txBox="1">
            <a:spLocks noChangeArrowheads="1"/>
          </p:cNvSpPr>
          <p:nvPr/>
        </p:nvSpPr>
        <p:spPr bwMode="auto">
          <a:xfrm>
            <a:off x="5867400" y="5715000"/>
            <a:ext cx="186531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solidFill>
                  <a:srgbClr val="4F4C37"/>
                </a:solidFill>
                <a:latin typeface="Cambria" pitchFamily="18" charset="0"/>
              </a:rPr>
              <a:t>Colombia -1924 - 1989</a:t>
            </a:r>
          </a:p>
        </p:txBody>
      </p:sp>
      <p:pic>
        <p:nvPicPr>
          <p:cNvPr id="2054" name="Picture 17" descr="Grace's_TLC_Alic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438400"/>
            <a:ext cx="2895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34" name="Rectangle 1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DCDACC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</p:spTree>
  </p:cSld>
  <p:clrMapOvr>
    <a:masterClrMapping/>
  </p:clrMapOvr>
  <p:transition spd="slow" advTm="15000">
    <p:sndAc>
      <p:stSnd>
        <p:snd r:embed="rId2" name="MICHAEL HOPPE - Sanctuary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9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5.55556E-7 4.68208E-6 C 0.00903 -0.01041 0.02517 -0.02474 0.04427 -0.02474 C 0.07257 -0.02474 0.09566 -0.00972 0.09566 0.00971 C 0.09566 0.01595 0.09323 0.02173 0.08854 0.02682 C 0.08941 0.02682 5.55556E-7 0.10358 5.55556E-7 0.1045 C 5.55556E-7 0.10358 -0.08941 0.02682 -0.08872 0.02682 C -0.0934 0.02173 -0.09549 0.01595 -0.09549 0.00971 C -0.09549 -0.00972 -0.07274 -0.02474 -0.04358 -0.02474 C -0.02535 -0.02474 -0.0092 -0.01041 5.55556E-7 4.68208E-6 Z " pathEditMode="relative" rAng="0" ptsTypes="fffffffff">
                                      <p:cBhvr>
                                        <p:cTn id="18" dur="3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7" grpId="0"/>
      <p:bldP spid="5128" grpId="0"/>
      <p:bldP spid="5135" grpId="0"/>
      <p:bldP spid="513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CDA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9" descr="Grace's_TLC_Alici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" y="2438400"/>
            <a:ext cx="2895600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Rectangle 52"/>
          <p:cNvSpPr>
            <a:spLocks noChangeArrowheads="1"/>
          </p:cNvSpPr>
          <p:nvPr/>
        </p:nvSpPr>
        <p:spPr bwMode="auto">
          <a:xfrm>
            <a:off x="3505200" y="838200"/>
            <a:ext cx="4648200" cy="4648200"/>
          </a:xfrm>
          <a:prstGeom prst="rect">
            <a:avLst/>
          </a:prstGeom>
          <a:solidFill>
            <a:srgbClr val="D0C88A">
              <a:alpha val="9019"/>
            </a:srgbClr>
          </a:solidFill>
          <a:ln w="25400">
            <a:solidFill>
              <a:srgbClr val="D0C8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08" name="Text Box 12"/>
          <p:cNvSpPr txBox="1">
            <a:spLocks noChangeArrowheads="1"/>
          </p:cNvSpPr>
          <p:nvPr/>
        </p:nvSpPr>
        <p:spPr bwMode="auto">
          <a:xfrm>
            <a:off x="4114800" y="4495800"/>
            <a:ext cx="3214688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mbria" pitchFamily="18" charset="0"/>
              </a:rPr>
              <a:t>Inés digo y mi boca se convierte en azúcar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 manzana partida por la luz del verano.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esta palabra es como adivinar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que está cantando un pájaro en un árbol lejano.</a:t>
            </a:r>
          </a:p>
        </p:txBody>
      </p:sp>
      <p:sp>
        <p:nvSpPr>
          <p:cNvPr id="4139" name="Text Box 43"/>
          <p:cNvSpPr txBox="1">
            <a:spLocks noChangeArrowheads="1"/>
          </p:cNvSpPr>
          <p:nvPr/>
        </p:nvSpPr>
        <p:spPr bwMode="auto">
          <a:xfrm>
            <a:off x="4191000" y="4495800"/>
            <a:ext cx="29622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mbria" pitchFamily="18" charset="0"/>
              </a:rPr>
              <a:t>Inés digo y mi labio se convierte en abierta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flor de pétalos dulces contra la madrugada.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esta palabra es soñar que está muerta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la tarde en el abismo de la noche estrellada.</a:t>
            </a:r>
          </a:p>
        </p:txBody>
      </p:sp>
      <p:sp>
        <p:nvSpPr>
          <p:cNvPr id="3078" name="Rectangle 55" descr="uno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52" name="Rectangle 56" descr="uno faro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53" name="Rectangle 57" descr="uno farocatarata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6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55" name="Text Box 59"/>
          <p:cNvSpPr txBox="1">
            <a:spLocks noChangeArrowheads="1"/>
          </p:cNvSpPr>
          <p:nvPr/>
        </p:nvSpPr>
        <p:spPr bwMode="auto">
          <a:xfrm>
            <a:off x="4114800" y="4495800"/>
            <a:ext cx="33559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mbria" pitchFamily="18" charset="0"/>
              </a:rPr>
              <a:t>Inés digo y parece que mi voz se quedara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temblando entre las redes impalpables de un beso.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esta palabra es como si lograra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detener en el aire la música de un rezo.</a:t>
            </a:r>
          </a:p>
        </p:txBody>
      </p:sp>
      <p:sp>
        <p:nvSpPr>
          <p:cNvPr id="4156" name="Text Box 60"/>
          <p:cNvSpPr txBox="1">
            <a:spLocks noChangeArrowheads="1"/>
          </p:cNvSpPr>
          <p:nvPr/>
        </p:nvSpPr>
        <p:spPr bwMode="auto">
          <a:xfrm>
            <a:off x="4191000" y="4495800"/>
            <a:ext cx="294322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mbria" pitchFamily="18" charset="0"/>
              </a:rPr>
              <a:t>Cuando yo digo Inés olvido los agravios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y de claros panales y canciones me acuerdo.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esta palabra es apretar los labios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para intentar el acto de besar un recuerdo.</a:t>
            </a:r>
          </a:p>
        </p:txBody>
      </p:sp>
      <p:sp>
        <p:nvSpPr>
          <p:cNvPr id="4157" name="Rectangle 61" descr="uno farocatarata lago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7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4158" name="Text Box 62"/>
          <p:cNvSpPr txBox="1">
            <a:spLocks noChangeArrowheads="1"/>
          </p:cNvSpPr>
          <p:nvPr/>
        </p:nvSpPr>
        <p:spPr bwMode="auto">
          <a:xfrm>
            <a:off x="4191000" y="4495800"/>
            <a:ext cx="284956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mbria" pitchFamily="18" charset="0"/>
              </a:rPr>
              <a:t>Alzar las manos puras para decir Inés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es caer en la sombra de un árbol florecido.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Inés, siquiera por una sola vez,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es sentir en la rama del corazón un nido.</a:t>
            </a:r>
          </a:p>
        </p:txBody>
      </p:sp>
      <p:sp>
        <p:nvSpPr>
          <p:cNvPr id="4159" name="Rectangle 63" descr="Imagen1ccultima"/>
          <p:cNvSpPr>
            <a:spLocks noChangeArrowheads="1"/>
          </p:cNvSpPr>
          <p:nvPr/>
        </p:nvSpPr>
        <p:spPr bwMode="auto">
          <a:xfrm>
            <a:off x="3886200" y="1295400"/>
            <a:ext cx="3886200" cy="2971800"/>
          </a:xfrm>
          <a:prstGeom prst="rect">
            <a:avLst/>
          </a:prstGeom>
          <a:blipFill dpi="0" rotWithShape="1">
            <a:blip r:embed="rId8" cstate="print"/>
            <a:srcRect/>
            <a:stretch>
              <a:fillRect/>
            </a:stretch>
          </a:blipFill>
          <a:ln w="12700">
            <a:solidFill>
              <a:srgbClr val="D0C88A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3086" name="Text Box 78"/>
          <p:cNvSpPr txBox="1">
            <a:spLocks noChangeArrowheads="1"/>
          </p:cNvSpPr>
          <p:nvPr/>
        </p:nvSpPr>
        <p:spPr bwMode="auto">
          <a:xfrm>
            <a:off x="4648200" y="4495800"/>
            <a:ext cx="2311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383E39"/>
                </a:solidFill>
                <a:latin typeface="Cambria" pitchFamily="18" charset="0"/>
              </a:rPr>
              <a:t>Difundiendo poesia</a:t>
            </a:r>
          </a:p>
        </p:txBody>
      </p:sp>
      <p:sp>
        <p:nvSpPr>
          <p:cNvPr id="3088" name="Text Box 67"/>
          <p:cNvSpPr txBox="1">
            <a:spLocks noChangeArrowheads="1"/>
          </p:cNvSpPr>
          <p:nvPr/>
        </p:nvSpPr>
        <p:spPr bwMode="auto">
          <a:xfrm>
            <a:off x="4267200" y="6019800"/>
            <a:ext cx="305276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>
                <a:latin typeface="Cambria" pitchFamily="18" charset="0"/>
              </a:rPr>
              <a:t>Manipulacion de </a:t>
            </a:r>
            <a:r>
              <a:rPr lang="en-US" sz="1200" i="1">
                <a:latin typeface="Cambria" pitchFamily="18" charset="0"/>
              </a:rPr>
              <a:t>imagenes</a:t>
            </a:r>
            <a:r>
              <a:rPr lang="en-US" sz="1400" i="1">
                <a:latin typeface="Cambria" pitchFamily="18" charset="0"/>
              </a:rPr>
              <a:t>,  Ines Garet</a:t>
            </a:r>
          </a:p>
        </p:txBody>
      </p:sp>
      <p:sp>
        <p:nvSpPr>
          <p:cNvPr id="2" name="Text Box 68"/>
          <p:cNvSpPr txBox="1">
            <a:spLocks noChangeArrowheads="1"/>
          </p:cNvSpPr>
          <p:nvPr/>
        </p:nvSpPr>
        <p:spPr bwMode="auto">
          <a:xfrm>
            <a:off x="2057400" y="6553200"/>
            <a:ext cx="11303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400" i="1" dirty="0">
                <a:latin typeface="Cambria" pitchFamily="18" charset="0"/>
              </a:rPr>
              <a:t>Tube Grace’s</a:t>
            </a:r>
          </a:p>
        </p:txBody>
      </p:sp>
      <p:sp>
        <p:nvSpPr>
          <p:cNvPr id="3090" name="Text Box 71"/>
          <p:cNvSpPr txBox="1">
            <a:spLocks noChangeArrowheads="1"/>
          </p:cNvSpPr>
          <p:nvPr/>
        </p:nvSpPr>
        <p:spPr bwMode="auto">
          <a:xfrm>
            <a:off x="4038600" y="5638800"/>
            <a:ext cx="2936875" cy="430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100" i="1">
                <a:latin typeface="Cambria" pitchFamily="18" charset="0"/>
              </a:rPr>
              <a:t>Presentacion con el unico fin de difundir poesia</a:t>
            </a:r>
          </a:p>
          <a:p>
            <a:r>
              <a:rPr lang="en-US" sz="1100" i="1">
                <a:latin typeface="Cambria" pitchFamily="18" charset="0"/>
              </a:rPr>
              <a:t>            Sin afan lucrativo o comercial</a:t>
            </a:r>
          </a:p>
        </p:txBody>
      </p:sp>
      <p:sp>
        <p:nvSpPr>
          <p:cNvPr id="3091" name="Text Box 72"/>
          <p:cNvSpPr txBox="1">
            <a:spLocks noChangeArrowheads="1"/>
          </p:cNvSpPr>
          <p:nvPr/>
        </p:nvSpPr>
        <p:spPr bwMode="auto">
          <a:xfrm>
            <a:off x="3962400" y="4876800"/>
            <a:ext cx="3913188" cy="63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3500">
                <a:latin typeface="Fiolex Girls" pitchFamily="34" charset="0"/>
              </a:rPr>
              <a:t>presentacionesines@gmail.com</a:t>
            </a:r>
          </a:p>
        </p:txBody>
      </p:sp>
      <p:sp>
        <p:nvSpPr>
          <p:cNvPr id="3" name="Rectangle 79"/>
          <p:cNvSpPr>
            <a:spLocks noChangeArrowheads="1"/>
          </p:cNvSpPr>
          <p:nvPr/>
        </p:nvSpPr>
        <p:spPr bwMode="auto">
          <a:xfrm>
            <a:off x="8458200" y="6400800"/>
            <a:ext cx="685800" cy="457200"/>
          </a:xfrm>
          <a:prstGeom prst="rect">
            <a:avLst/>
          </a:prstGeom>
          <a:solidFill>
            <a:srgbClr val="DCDACC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s-UY"/>
          </a:p>
        </p:txBody>
      </p:sp>
      <p:sp>
        <p:nvSpPr>
          <p:cNvPr id="29" name="28 Rectángulo"/>
          <p:cNvSpPr/>
          <p:nvPr/>
        </p:nvSpPr>
        <p:spPr>
          <a:xfrm>
            <a:off x="2743200" y="304800"/>
            <a:ext cx="609600" cy="1219200"/>
          </a:xfrm>
          <a:prstGeom prst="rect">
            <a:avLst/>
          </a:prstGeom>
          <a:solidFill>
            <a:srgbClr val="DCD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  <p:sp>
        <p:nvSpPr>
          <p:cNvPr id="23" name="22 CuadroTexto"/>
          <p:cNvSpPr txBox="1">
            <a:spLocks noChangeArrowheads="1"/>
          </p:cNvSpPr>
          <p:nvPr/>
        </p:nvSpPr>
        <p:spPr bwMode="auto">
          <a:xfrm>
            <a:off x="4572000" y="6248400"/>
            <a:ext cx="2286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mbria" pitchFamily="18" charset="0"/>
              </a:rPr>
              <a:t>Audio, Michael Hoppe, Sanctuary</a:t>
            </a:r>
            <a:endParaRPr lang="es-UY" sz="1200" i="1">
              <a:latin typeface="Cambria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3429000" y="0"/>
            <a:ext cx="5715000" cy="6858000"/>
          </a:xfrm>
          <a:prstGeom prst="rect">
            <a:avLst/>
          </a:prstGeom>
          <a:solidFill>
            <a:srgbClr val="DCDA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UY"/>
          </a:p>
        </p:txBody>
      </p:sp>
      <p:sp>
        <p:nvSpPr>
          <p:cNvPr id="3094" name="Text Box 80"/>
          <p:cNvSpPr txBox="1">
            <a:spLocks noChangeArrowheads="1"/>
          </p:cNvSpPr>
          <p:nvPr/>
        </p:nvSpPr>
        <p:spPr bwMode="auto">
          <a:xfrm>
            <a:off x="4800600" y="609600"/>
            <a:ext cx="3355975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1200" i="1">
                <a:latin typeface="Cambria" pitchFamily="18" charset="0"/>
              </a:rPr>
              <a:t> Inés</a:t>
            </a:r>
          </a:p>
          <a:p>
            <a:endParaRPr lang="en-US" sz="1200" i="1">
              <a:latin typeface="Cambria" pitchFamily="18" charset="0"/>
            </a:endParaRPr>
          </a:p>
          <a:p>
            <a:r>
              <a:rPr lang="en-US" sz="1200" i="1">
                <a:latin typeface="Cambria" pitchFamily="18" charset="0"/>
              </a:rPr>
              <a:t>Inés digo y mi boca se convierte en azúcar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 manzana partida por la luz del verano.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esta palabra es como adivinar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que está cantando un pájaro en un árbol lejano.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/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Inés digo y mi labio se convierte en abierta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flor de pétalos dulces contra la madrugada.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esta palabra es soñar que está muerta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la tarde en el abismo de la noche estrellada.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/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Inés digo y parece que mi voz se quedara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temblando entre las redes impalpables de un beso.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esta palabra es como si lograra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detener en el aire la música de un rezo.</a:t>
            </a:r>
          </a:p>
          <a:p>
            <a:r>
              <a:rPr lang="en-US" sz="1200" i="1">
                <a:latin typeface="Cambria" pitchFamily="18" charset="0"/>
              </a:rPr>
              <a:t/>
            </a:r>
            <a:br>
              <a:rPr lang="en-US" sz="1200" i="1">
                <a:latin typeface="Cambria" pitchFamily="18" charset="0"/>
              </a:rPr>
            </a:br>
            <a:endParaRPr lang="en-US" sz="1200" i="1">
              <a:latin typeface="Cambria" pitchFamily="18" charset="0"/>
            </a:endParaRPr>
          </a:p>
          <a:p>
            <a:r>
              <a:rPr lang="en-US" sz="1200" i="1">
                <a:latin typeface="Cambria" pitchFamily="18" charset="0"/>
              </a:rPr>
              <a:t>Cuando yo digo Inés olvido los agravios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y de claros panales y canciones me acuerdo.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esta palabra es apretar los labios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para intentar el acto de besar un recuerdo.</a:t>
            </a:r>
          </a:p>
          <a:p>
            <a:r>
              <a:rPr lang="en-US" sz="1200" i="1">
                <a:latin typeface="Cambria" pitchFamily="18" charset="0"/>
              </a:rPr>
              <a:t/>
            </a:r>
            <a:br>
              <a:rPr lang="en-US" sz="1200" i="1">
                <a:latin typeface="Cambria" pitchFamily="18" charset="0"/>
              </a:rPr>
            </a:br>
            <a:endParaRPr lang="en-US" sz="1200" i="1">
              <a:latin typeface="Cambria" pitchFamily="18" charset="0"/>
            </a:endParaRPr>
          </a:p>
          <a:p>
            <a:r>
              <a:rPr lang="en-US" sz="1200" i="1">
                <a:latin typeface="Cambria" pitchFamily="18" charset="0"/>
              </a:rPr>
              <a:t>Alzar las manos puras para decir Inés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es caer en la sombra de un árbol florecido.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Decir Inés, siquiera por una sola vez,</a:t>
            </a:r>
            <a:br>
              <a:rPr lang="en-US" sz="1200" i="1">
                <a:latin typeface="Cambria" pitchFamily="18" charset="0"/>
              </a:rPr>
            </a:br>
            <a:r>
              <a:rPr lang="en-US" sz="1200" i="1">
                <a:latin typeface="Cambria" pitchFamily="18" charset="0"/>
              </a:rPr>
              <a:t>es sentir en la rama del corazón un nido.</a:t>
            </a:r>
          </a:p>
          <a:p>
            <a:endParaRPr lang="en-US" sz="1200" i="1">
              <a:latin typeface="Cambria" pitchFamily="18" charset="0"/>
            </a:endParaRPr>
          </a:p>
          <a:p>
            <a:r>
              <a:rPr lang="en-US" sz="1200" i="1">
                <a:latin typeface="Cambria" pitchFamily="18" charset="0"/>
              </a:rPr>
              <a:t>                               Carlos Castro Saavedra</a:t>
            </a:r>
          </a:p>
          <a:p>
            <a:endParaRPr lang="en-US" sz="1200" i="1">
              <a:latin typeface="Cambria" pitchFamily="18" charset="0"/>
            </a:endParaRPr>
          </a:p>
        </p:txBody>
      </p:sp>
    </p:spTree>
  </p:cSld>
  <p:clrMapOvr>
    <a:masterClrMapping/>
  </p:clrMapOvr>
  <p:transition spd="slow"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7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000"/>
                                        <p:tgtEl>
                                          <p:spTgt spid="4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7000"/>
                            </p:stCondLst>
                            <p:childTnLst>
                              <p:par>
                                <p:cTn id="20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4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4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000"/>
                                        <p:tgtEl>
                                          <p:spTgt spid="4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5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4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2000"/>
                                        <p:tgtEl>
                                          <p:spTgt spid="4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64000"/>
                            </p:stCondLst>
                            <p:childTnLst>
                              <p:par>
                                <p:cTn id="42" presetID="10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4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69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4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2000"/>
                                        <p:tgtEl>
                                          <p:spTgt spid="4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2500"/>
                            </p:stCondLst>
                            <p:childTnLst>
                              <p:par>
                                <p:cTn id="53" presetID="1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3000"/>
                                        <p:tgtEl>
                                          <p:spTgt spid="4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7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3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3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3000"/>
                                        <p:tgtEl>
                                          <p:spTgt spid="30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6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30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9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2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7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8" grpId="0"/>
      <p:bldP spid="4108" grpId="1"/>
      <p:bldP spid="4139" grpId="0"/>
      <p:bldP spid="4139" grpId="1"/>
      <p:bldP spid="4152" grpId="0" animBg="1"/>
      <p:bldP spid="4153" grpId="0" animBg="1"/>
      <p:bldP spid="4155" grpId="0"/>
      <p:bldP spid="4155" grpId="1"/>
      <p:bldP spid="4156" grpId="0"/>
      <p:bldP spid="4156" grpId="1"/>
      <p:bldP spid="4157" grpId="0" animBg="1"/>
      <p:bldP spid="4158" grpId="0"/>
      <p:bldP spid="3086" grpId="0"/>
      <p:bldP spid="3088" grpId="0"/>
      <p:bldP spid="3090" grpId="0"/>
      <p:bldP spid="3091" grpId="0"/>
      <p:bldP spid="23" grpId="0"/>
      <p:bldP spid="24" grpId="0" animBg="1"/>
      <p:bldP spid="309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UY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UY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98</Words>
  <Application>Microsoft Office PowerPoint</Application>
  <PresentationFormat>Presentación en pantalla (4:3)</PresentationFormat>
  <Paragraphs>27</Paragraphs>
  <Slides>3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10" baseType="lpstr">
      <vt:lpstr>Arial</vt:lpstr>
      <vt:lpstr>FlorentineCursiveRROsf</vt:lpstr>
      <vt:lpstr>Cambria</vt:lpstr>
      <vt:lpstr>Fiolex Girls</vt:lpstr>
      <vt:lpstr>Kristen ITC</vt:lpstr>
      <vt:lpstr>Calibri</vt:lpstr>
      <vt:lpstr>Diseño predeterminado</vt:lpstr>
      <vt:lpstr>Diapositiva 1</vt:lpstr>
      <vt:lpstr>Diapositiva 2</vt:lpstr>
      <vt:lpstr>Diapositiva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Ines</dc:creator>
  <cp:lastModifiedBy>inesgaret</cp:lastModifiedBy>
  <cp:revision>55</cp:revision>
  <dcterms:created xsi:type="dcterms:W3CDTF">2011-09-28T23:16:06Z</dcterms:created>
  <dcterms:modified xsi:type="dcterms:W3CDTF">2019-05-05T19:44:04Z</dcterms:modified>
</cp:coreProperties>
</file>