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  <p:sldMasterId id="2147483698" r:id="rId2"/>
  </p:sldMasterIdLst>
  <p:notesMasterIdLst>
    <p:notesMasterId r:id="rId5"/>
  </p:notesMasterIdLst>
  <p:sldIdLst>
    <p:sldId id="462" r:id="rId3"/>
    <p:sldId id="256" r:id="rId4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x/bpFKU0AqSh6TpJr3E/A==" hashData="fyi2TMi17CP+I8wYjSCZ4y5cBcKuBWB0ZVIeZB7t+E6BIyMW1qivwPXwvZTOHOKNUtRvBgmDlH+3OiKXnNRbV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"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66FF"/>
    <a:srgbClr val="CC3300"/>
    <a:srgbClr val="A50021"/>
    <a:srgbClr val="9900CC"/>
    <a:srgbClr val="3399FF"/>
    <a:srgbClr val="00FFFF"/>
    <a:srgbClr val="0000FF"/>
    <a:srgbClr val="CC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3705" autoAdjust="0"/>
  </p:normalViewPr>
  <p:slideViewPr>
    <p:cSldViewPr>
      <p:cViewPr varScale="1">
        <p:scale>
          <a:sx n="100" d="100"/>
          <a:sy n="100" d="100"/>
        </p:scale>
        <p:origin x="876" y="7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6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64DF6D52-205C-3916-C932-C1846771ECC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 i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92E0AF68-6D95-2D70-DF55-4411E13EAD71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i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DA971D5A-3989-AB35-2C97-DC8E3C9C3843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9221" name="Rectangle 5">
            <a:extLst>
              <a:ext uri="{FF2B5EF4-FFF2-40B4-BE49-F238E27FC236}">
                <a16:creationId xmlns:a16="http://schemas.microsoft.com/office/drawing/2014/main" id="{555DD027-B000-2A10-F46B-9C71FCC697E0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es-ES" noProof="0"/>
              <a:t>Cliquez pour modifier les styles du texte du masque</a:t>
            </a:r>
          </a:p>
          <a:p>
            <a:pPr lvl="1"/>
            <a:r>
              <a:rPr lang="fr-FR" altLang="es-ES" noProof="0"/>
              <a:t>Deuxième niveau</a:t>
            </a:r>
          </a:p>
          <a:p>
            <a:pPr lvl="2"/>
            <a:r>
              <a:rPr lang="fr-FR" altLang="es-ES" noProof="0"/>
              <a:t>Troisième niveau</a:t>
            </a:r>
          </a:p>
          <a:p>
            <a:pPr lvl="3"/>
            <a:r>
              <a:rPr lang="fr-FR" altLang="es-ES" noProof="0"/>
              <a:t>Quatrième niveau</a:t>
            </a:r>
          </a:p>
          <a:p>
            <a:pPr lvl="4"/>
            <a:r>
              <a:rPr lang="fr-FR" altLang="es-ES" noProof="0"/>
              <a:t>Cinquième niveau</a:t>
            </a:r>
          </a:p>
        </p:txBody>
      </p:sp>
      <p:sp>
        <p:nvSpPr>
          <p:cNvPr id="9222" name="Rectangle 6">
            <a:extLst>
              <a:ext uri="{FF2B5EF4-FFF2-40B4-BE49-F238E27FC236}">
                <a16:creationId xmlns:a16="http://schemas.microsoft.com/office/drawing/2014/main" id="{52C892C1-3187-47BD-E9DF-61EF5918903D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 i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9223" name="Rectangle 7">
            <a:extLst>
              <a:ext uri="{FF2B5EF4-FFF2-40B4-BE49-F238E27FC236}">
                <a16:creationId xmlns:a16="http://schemas.microsoft.com/office/drawing/2014/main" id="{82B920CD-7C54-E7E3-E3C1-15EAE5D412E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i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F056979D-4E03-48E0-94B8-30C3F5D322A4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7D21D4-638B-4F3B-0737-9795750C6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562E43-0205-CB69-0B49-7A792F1016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1FF5C0-4B09-6D8D-5938-508EF145F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26DBF-7267-4F9F-B008-3BDE5D9F9A42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1638578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3CA720-9716-11A8-D15C-AA64BED876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625E97-973F-DA1C-B69C-95375C13A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B3B4B2-52C2-04B5-5002-8C077A1791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5DCAA-3D35-448C-9CB9-239122D56F78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2089499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4E03CF-480F-F96F-5991-AE5E08E0A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5C7911-EB31-EEE3-BAB8-EA4AE0A97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B29225-916F-BFCA-3630-0E8AA69B5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EDF61F-7888-49A9-8D14-C37D81D294DE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2250485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775713E-A3ED-EAF2-0C5E-738C4A90D4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2196423-8C40-D556-ECA0-7007F3A839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58020DD-FB6D-C34F-44FD-2975128D3A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044F8-E66E-41DD-9273-35EC018A967F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1771827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A289A505-1E3D-D814-FD9C-67B237B6D0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38DD853F-EBE1-7E0A-3C92-76BFB3F53A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EB6C1B27-A570-B096-FB8D-D58205BA6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238C0B-3D5D-4A65-A46A-3B7C464AB5F5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3352830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DC6198D-1888-3A6D-EDDC-783B2E6CB6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FCD3BE2-3D97-F983-42CF-6D21B68001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6088DD5-D64D-5E36-E598-F2BFFF41A0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1F1A0-BBCD-448B-B6C0-1FCA65D952EB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1690920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A3A6283-D957-0A41-5244-81604B9B9A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7BC96DE-5E9C-A190-EA86-B22879E3A2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7B062E4-D8F6-7882-A7B8-218594151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CE89D-10F2-4159-B164-95C37631771A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1026553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27CDE58-B0F2-8D3D-9D1B-DCB40BA3B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1819BE3-2D56-9B49-0BBD-47FA2D24FE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88729CF-A0AA-8A82-AFF5-0CFB8E51A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A07443-61FB-4958-993B-3FFE87B3BCD2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1962929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1F3DB3F-00EF-85AD-5C5C-75F29CCD2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CEABC5C-FA8F-67EA-92E0-063DAF287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D7E1827-45E4-0D3B-23F1-553362B3CC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76D967-9BBA-4732-969E-6FBC76842404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1186455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13A9FB-7977-0765-2749-0BE3A8A48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8B6DB3-2FDD-55F8-51D9-614402061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4A64E7-70B2-9E93-24F0-5DC1438F9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AA8476-D4CD-480A-A5AA-1ABB45E3EFA4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2460872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C7757F-3883-6A7F-D8DA-C43B7E1E66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8E083A-9A06-5E78-B74C-C02B75C16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91BFC5-92F3-4112-C408-3B8AE16830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1EEEA1-CB07-4D58-A822-E04A345CD966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37849009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ítulo, imágenes prediseñadas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imágenes en línea 2"/>
          <p:cNvSpPr>
            <a:spLocks noGrp="1"/>
          </p:cNvSpPr>
          <p:nvPr>
            <p:ph type="clipArt" sz="half" idx="1"/>
          </p:nvPr>
        </p:nvSpPr>
        <p:spPr>
          <a:xfrm>
            <a:off x="914400" y="1981200"/>
            <a:ext cx="5080000" cy="4114800"/>
          </a:xfrm>
        </p:spPr>
        <p:txBody>
          <a:bodyPr rtlCol="0">
            <a:normAutofit/>
          </a:bodyPr>
          <a:lstStyle/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E4CBDAC-31CF-F14A-513E-8C99B52B76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3C128CA-A693-21A8-24A7-2BF81C38A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5D517E1-DE3B-6E56-278F-166C6FC7D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57B345-3E76-411A-AE6D-8F8FF6BEA202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30289515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1BD514F-766E-83E6-D4CB-6008AE80A2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99B25EA-8E12-B1FB-DF65-498289D43C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EC9AD0E-8E95-C157-A6A7-EE2BFB4096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0917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12F3666-4047-1707-E337-CBF174778E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  <a:endParaRPr lang="en-US" altLang="es-E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F9D9C292-91D2-D472-D96A-0FF52B45697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los estilos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  <a:endParaRPr lang="en-US" altLang="es-E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C1152C-6AB9-0F6C-19EB-7E030D74E2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56CDA0-7D71-53F9-8202-D8A199A8E1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965BA9-3B3A-A8FE-6DA6-82C710133B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2D6D8F2-4F2D-4232-94AE-0578474F7C73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12EDDE1C-EB26-1DD2-6A85-6ADB2A06813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94581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12" Type="http://schemas.openxmlformats.org/officeDocument/2006/relationships/image" Target="../media/image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11" Type="http://schemas.openxmlformats.org/officeDocument/2006/relationships/hyperlink" Target="mailto:jrvallea@outlook.es" TargetMode="External"/><Relationship Id="rId5" Type="http://schemas.openxmlformats.org/officeDocument/2006/relationships/image" Target="../media/image2.gif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>
            <a:extLst>
              <a:ext uri="{FF2B5EF4-FFF2-40B4-BE49-F238E27FC236}">
                <a16:creationId xmlns:a16="http://schemas.microsoft.com/office/drawing/2014/main" id="{374300F1-8827-F43E-A2DC-4EA61D49A37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1431" name="Picture 7">
            <a:extLst>
              <a:ext uri="{FF2B5EF4-FFF2-40B4-BE49-F238E27FC236}">
                <a16:creationId xmlns:a16="http://schemas.microsoft.com/office/drawing/2014/main" id="{93D8F80A-B5C2-8AC9-A97B-D2A6650AD70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47" b="7847"/>
          <a:stretch/>
        </p:blipFill>
        <p:spPr bwMode="auto">
          <a:xfrm>
            <a:off x="-18599" y="-4877"/>
            <a:ext cx="12210599" cy="68628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DD344029-3A3F-F99E-6A7B-1B760B453E8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176120" y="908720"/>
            <a:ext cx="4740811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i="1" dirty="0">
                <a:solidFill>
                  <a:schemeClr val="bg1"/>
                </a:solidFill>
                <a:effectLst>
                  <a:glow rad="139700">
                    <a:srgbClr val="FFFF00">
                      <a:alpha val="40000"/>
                    </a:srgbClr>
                  </a:glow>
                </a:effectLst>
                <a:latin typeface="Papyrus" panose="03070502060502030205" pitchFamily="66" charset="0"/>
              </a:rPr>
              <a:t>Hola poesía</a:t>
            </a:r>
          </a:p>
        </p:txBody>
      </p:sp>
      <p:pic>
        <p:nvPicPr>
          <p:cNvPr id="2" name="celta">
            <a:hlinkClick r:id="" action="ppaction://media"/>
            <a:extLst>
              <a:ext uri="{FF2B5EF4-FFF2-40B4-BE49-F238E27FC236}">
                <a16:creationId xmlns:a16="http://schemas.microsoft.com/office/drawing/2014/main" id="{02F96184-5AEA-8D40-89B1-ADABB25BB83B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16480" y="7461920"/>
            <a:ext cx="609600" cy="609600"/>
          </a:xfrm>
          <a:prstGeom prst="rect">
            <a:avLst/>
          </a:prstGeom>
        </p:spPr>
      </p:pic>
      <p:pic>
        <p:nvPicPr>
          <p:cNvPr id="4" name="Picture 10">
            <a:extLst>
              <a:ext uri="{FF2B5EF4-FFF2-40B4-BE49-F238E27FC236}">
                <a16:creationId xmlns:a16="http://schemas.microsoft.com/office/drawing/2014/main" id="{11BEE429-DCFE-CEC4-CCAC-5E9D98EB225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65"/>
          <a:stretch>
            <a:fillRect/>
          </a:stretch>
        </p:blipFill>
        <p:spPr bwMode="auto">
          <a:xfrm>
            <a:off x="191344" y="188640"/>
            <a:ext cx="11881320" cy="6480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11">
            <a:extLst>
              <a:ext uri="{FF2B5EF4-FFF2-40B4-BE49-F238E27FC236}">
                <a16:creationId xmlns:a16="http://schemas.microsoft.com/office/drawing/2014/main" id="{DEEA3631-999D-2C17-9127-7333510F0C3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119336" y="3761745"/>
            <a:ext cx="3816350" cy="1323439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 </a:t>
            </a:r>
            <a:r>
              <a:rPr lang="es-ES" sz="2000" i="1" kern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poesía ilumina </a:t>
            </a:r>
            <a: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 sendero</a:t>
            </a:r>
            <a:b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 silueta me eleva al cielo</a:t>
            </a:r>
            <a:b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eres la doncella</a:t>
            </a:r>
            <a:b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yo quiero.</a:t>
            </a:r>
            <a:endParaRPr lang="es-ES" altLang="es-ES" sz="2000" b="1" i="1" dirty="0">
              <a:solidFill>
                <a:schemeClr val="bg1"/>
              </a:solidFill>
              <a:latin typeface="Papyrus" panose="03070502060502030205" pitchFamily="66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687F21C-972C-2E8B-C869-34AADD67EC2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63352" y="5085184"/>
            <a:ext cx="3816350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Deseo libar tus labios de rojo carmesí</a:t>
            </a:r>
            <a:b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tú eres vital para mí.</a:t>
            </a:r>
            <a:endParaRPr lang="es-ES" sz="2000" i="1" dirty="0">
              <a:solidFill>
                <a:schemeClr val="bg1"/>
              </a:solidFill>
              <a:latin typeface="Papyrus" panose="03070502060502030205" pitchFamily="66" charset="0"/>
            </a:endParaRPr>
          </a:p>
        </p:txBody>
      </p:sp>
      <p:pic>
        <p:nvPicPr>
          <p:cNvPr id="7" name="Picture 14">
            <a:extLst>
              <a:ext uri="{FF2B5EF4-FFF2-40B4-BE49-F238E27FC236}">
                <a16:creationId xmlns:a16="http://schemas.microsoft.com/office/drawing/2014/main" id="{60E27BE5-CC0D-DAE6-388D-376D08BDE95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" r="17391" b="30082"/>
          <a:stretch>
            <a:fillRect/>
          </a:stretch>
        </p:blipFill>
        <p:spPr bwMode="auto">
          <a:xfrm>
            <a:off x="335360" y="332656"/>
            <a:ext cx="11593288" cy="61926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angle 15">
            <a:extLst>
              <a:ext uri="{FF2B5EF4-FFF2-40B4-BE49-F238E27FC236}">
                <a16:creationId xmlns:a16="http://schemas.microsoft.com/office/drawing/2014/main" id="{52E31D60-A309-F59F-9044-2637D83CA7B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107483" y="620688"/>
            <a:ext cx="4824536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 poesía eres la musa de mi vida</a:t>
            </a:r>
            <a:b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fuente de mis rimas</a:t>
            </a:r>
            <a:b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 sonrojo al verte</a:t>
            </a:r>
            <a:b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duda alguna</a:t>
            </a:r>
            <a:b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anhelo tenerte.</a:t>
            </a:r>
            <a:endParaRPr lang="es-ES" altLang="es-ES" sz="2000" i="1" dirty="0">
              <a:solidFill>
                <a:schemeClr val="bg1"/>
              </a:solidFill>
              <a:latin typeface="Papyrus" panose="03070502060502030205" pitchFamily="66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51FC66A5-D791-5F24-DD2B-D9B266DAF2B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38961" y="2132856"/>
            <a:ext cx="4536504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 poesía</a:t>
            </a:r>
            <a:b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 blanca piel me atrapa</a:t>
            </a:r>
            <a:b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hermosa gata;</a:t>
            </a:r>
            <a:b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 cuerpo de ostia fina</a:t>
            </a:r>
            <a:b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 hipnotiza</a:t>
            </a:r>
            <a:b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hermosa niña.</a:t>
            </a:r>
            <a:b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 cabellos de oro</a:t>
            </a:r>
            <a:b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tus bellos ojos</a:t>
            </a:r>
            <a:b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día a día son mi antojo.</a:t>
            </a:r>
            <a:endParaRPr lang="es-ES" sz="2000" i="1" dirty="0">
              <a:solidFill>
                <a:schemeClr val="bg1"/>
              </a:solidFill>
              <a:latin typeface="Papyrus" panose="03070502060502030205" pitchFamily="66" charset="0"/>
            </a:endParaRPr>
          </a:p>
        </p:txBody>
      </p:sp>
      <p:pic>
        <p:nvPicPr>
          <p:cNvPr id="10" name="Picture 16">
            <a:extLst>
              <a:ext uri="{FF2B5EF4-FFF2-40B4-BE49-F238E27FC236}">
                <a16:creationId xmlns:a16="http://schemas.microsoft.com/office/drawing/2014/main" id="{E7C358A5-C4C5-E7B5-A385-8272F6A3DE5B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" t="1" r="-18" b="27927"/>
          <a:stretch>
            <a:fillRect/>
          </a:stretch>
        </p:blipFill>
        <p:spPr bwMode="auto">
          <a:xfrm>
            <a:off x="550635" y="548680"/>
            <a:ext cx="11090730" cy="5760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Rectangle 17">
            <a:extLst>
              <a:ext uri="{FF2B5EF4-FFF2-40B4-BE49-F238E27FC236}">
                <a16:creationId xmlns:a16="http://schemas.microsoft.com/office/drawing/2014/main" id="{23F1518B-5D8F-2A7F-3EA5-D890CCF68A8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8211919" y="2394160"/>
            <a:ext cx="2880320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 poesía tu dulce voz me encanta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 eres santa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 linda sonrisa me hechiza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candorosa palomita;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Eres la doncella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yo quiero.</a:t>
            </a:r>
            <a:endParaRPr lang="es-ES" altLang="es-ES" sz="2000" b="1" i="1" dirty="0">
              <a:solidFill>
                <a:schemeClr val="bg1"/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Papyrus" panose="03070502060502030205" pitchFamily="66" charset="0"/>
            </a:endParaRPr>
          </a:p>
        </p:txBody>
      </p:sp>
      <p:sp>
        <p:nvSpPr>
          <p:cNvPr id="12" name="Text Box 18">
            <a:extLst>
              <a:ext uri="{FF2B5EF4-FFF2-40B4-BE49-F238E27FC236}">
                <a16:creationId xmlns:a16="http://schemas.microsoft.com/office/drawing/2014/main" id="{67887D87-49E7-F951-28BF-611210F5827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550635" y="5969536"/>
            <a:ext cx="2881313" cy="58477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s-ES" altLang="es-ES" sz="3200" i="1" dirty="0" err="1">
                <a:solidFill>
                  <a:schemeClr val="bg1"/>
                </a:solidFill>
                <a:latin typeface="Papyrus" panose="03070502060502030205" pitchFamily="66" charset="0"/>
              </a:rPr>
              <a:t>jrvg</a:t>
            </a:r>
            <a:endParaRPr lang="es-ES" altLang="es-ES" sz="3200" i="1" dirty="0">
              <a:solidFill>
                <a:schemeClr val="bg1"/>
              </a:solidFill>
              <a:latin typeface="Papyrus" panose="03070502060502030205" pitchFamily="66" charset="0"/>
            </a:endParaRPr>
          </a:p>
        </p:txBody>
      </p:sp>
      <p:sp>
        <p:nvSpPr>
          <p:cNvPr id="13" name="Text Box 19">
            <a:extLst>
              <a:ext uri="{FF2B5EF4-FFF2-40B4-BE49-F238E27FC236}">
                <a16:creationId xmlns:a16="http://schemas.microsoft.com/office/drawing/2014/main" id="{44ED739A-A222-F20F-6F97-ABA8ECDD6AD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2495550" y="7100888"/>
            <a:ext cx="554466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s-ES" altLang="es-ES" sz="3200" i="1" dirty="0">
                <a:latin typeface="Times New Roman" panose="02020603050405020304" pitchFamily="18" charset="0"/>
              </a:rPr>
              <a:t>jrvallegomez@outlook.es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8656BB08-0218-58B5-957E-0151B9599FD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605082" y="4842441"/>
            <a:ext cx="609399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Segundo a segundo me enamoro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minuto a minuto te adoro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día a día te amo</a:t>
            </a:r>
            <a:b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chemeClr val="bg1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ven, ven amor a mis brazos.</a:t>
            </a:r>
            <a:endParaRPr lang="es-ES" sz="2000" i="1" dirty="0">
              <a:solidFill>
                <a:schemeClr val="bg1"/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Papyrus" panose="03070502060502030205" pitchFamily="66" charset="0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4761375C-D2E9-62DB-4E21-4F5C3CE77C4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92660" y="6455787"/>
            <a:ext cx="28803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i="1" dirty="0">
                <a:solidFill>
                  <a:schemeClr val="bg1"/>
                </a:solidFill>
                <a:latin typeface="Papyrus" panose="03070502060502030205" pitchFamily="66" charset="0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jrvallea@outlook.es</a:t>
            </a:r>
            <a:endParaRPr lang="es-ES" sz="2000" i="1" dirty="0">
              <a:solidFill>
                <a:schemeClr val="bg1"/>
              </a:solidFill>
              <a:latin typeface="Papyrus" panose="03070502060502030205" pitchFamily="66" charset="0"/>
            </a:endParaRP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564D03A2-569D-B674-ABA8-D287E928018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2092"/>
            <a:ext cx="12192000" cy="6853816"/>
          </a:xfrm>
          <a:prstGeom prst="rect">
            <a:avLst/>
          </a:prstGeom>
        </p:spPr>
      </p:pic>
    </p:spTree>
  </p:cSld>
  <p:clrMapOvr>
    <a:masterClrMapping/>
  </p:clrMapOvr>
  <p:transition spd="med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2314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231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xit" presetSubtype="0" fill="hold" nodeType="afterEffect">
                                  <p:stCondLst>
                                    <p:cond delay="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2314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1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500"/>
                            </p:stCondLst>
                            <p:childTnLst>
                              <p:par>
                                <p:cTn id="41" presetID="17" presetClass="exit" presetSubtype="10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5" presetClass="exit" presetSubtype="0" fill="hold" grpId="1" nodeType="withEffect">
                                  <p:stCondLst>
                                    <p:cond delay="1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1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81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0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1100"/>
                            </p:stCondLst>
                            <p:childTnLst>
                              <p:par>
                                <p:cTn id="62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8100"/>
                            </p:stCondLst>
                            <p:childTnLst>
                              <p:par>
                                <p:cTn id="70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5100"/>
                            </p:stCondLst>
                            <p:childTnLst>
                              <p:par>
                                <p:cTn id="78" presetID="17" presetClass="exit" presetSubtype="10" fill="hold" grpId="0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6300"/>
                            </p:stCondLst>
                            <p:childTnLst>
                              <p:par>
                                <p:cTn id="86" presetID="58" presetClass="exit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9300"/>
                            </p:stCondLst>
                            <p:childTnLst>
                              <p:par>
                                <p:cTn id="9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9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12300"/>
                            </p:stCondLst>
                            <p:childTnLst>
                              <p:par>
                                <p:cTn id="101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9300"/>
                            </p:stCondLst>
                            <p:childTnLst>
                              <p:par>
                                <p:cTn id="107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24300"/>
                            </p:stCondLst>
                            <p:childTnLst>
                              <p:par>
                                <p:cTn id="111" presetID="53" presetClass="exit" presetSubtype="32" fill="hold" grpId="0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3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grpId="1" nodeType="withEffect">
                                  <p:stCondLst>
                                    <p:cond delay="2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53900"/>
                            </p:stCondLst>
                            <p:childTnLst>
                              <p:par>
                                <p:cTn id="1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56900"/>
                            </p:stCondLst>
                            <p:childTnLst>
                              <p:par>
                                <p:cTn id="124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61400"/>
                            </p:stCondLst>
                            <p:childTnLst>
                              <p:par>
                                <p:cTn id="141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66400"/>
                            </p:stCondLst>
                            <p:childTnLst>
                              <p:par>
                                <p:cTn id="145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400">
                <p:cTn id="14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build="allAtOnce"/>
      <p:bldP spid="5" grpId="1" build="allAtOnce"/>
      <p:bldP spid="6" grpId="0"/>
      <p:bldP spid="6" grpId="1"/>
      <p:bldP spid="8" grpId="0" build="allAtOnce"/>
      <p:bldP spid="9" grpId="0"/>
      <p:bldP spid="9" grpId="1"/>
      <p:bldP spid="11" grpId="0" build="allAtOnce"/>
      <p:bldP spid="12" grpId="0"/>
      <p:bldP spid="14" grpId="0"/>
      <p:bldP spid="14" grpId="1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738AA7BD-9226-AD19-2170-4DE879A5EC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eaLnBrk="1" hangingPunct="1"/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EC2BA9A-A4C8-F0CD-BAAB-E68FD81714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005348AF-CEAD-0D0E-6033-DD844E155A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F20F23E9-2247-69B2-7D1F-102099EB2E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B83DF875-69E2-4D64-47F0-91FAE385FE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914400" eaLnBrk="1" hangingPunct="1"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E49D69B5-FFBD-6AD4-CFF4-19D870B5DE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52E88165-99C7-1586-F803-2894962476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A6EF1977-723B-CB28-1D3A-3C2639BF4D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A0251A3B-7E5D-6AF4-1A39-BF4F81FFF9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51C9AFDD-24BB-B3E2-03AD-F0C55FEDEC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F7622AC8-6538-9803-828A-EB5C9B3F68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CA4C4655-BFF3-C92B-B76F-ECB64007414B}"/>
              </a:ext>
            </a:extLst>
          </p:cNvPr>
          <p:cNvSpPr txBox="1"/>
          <p:nvPr/>
        </p:nvSpPr>
        <p:spPr>
          <a:xfrm>
            <a:off x="263352" y="7173416"/>
            <a:ext cx="2403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3815106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dèle par défaut">
  <a:themeElements>
    <a:clrScheme name="Tema d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8653</TotalTime>
  <Words>198</Words>
  <Application>Microsoft Office PowerPoint</Application>
  <PresentationFormat>Panorámica</PresentationFormat>
  <Paragraphs>13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Aptos</vt:lpstr>
      <vt:lpstr>Aptos Display</vt:lpstr>
      <vt:lpstr>Arial</vt:lpstr>
      <vt:lpstr>Kristen ITC</vt:lpstr>
      <vt:lpstr>Papyrus</vt:lpstr>
      <vt:lpstr>Times New Roman</vt:lpstr>
      <vt:lpstr>Modèle par défaut</vt:lpstr>
      <vt:lpstr>Diseño predeterminado</vt:lpstr>
      <vt:lpstr>Presentación de PowerPoint</vt:lpstr>
      <vt:lpstr>Presentación de PowerPoint</vt:lpstr>
    </vt:vector>
  </TitlesOfParts>
  <Manager>jose ruiz del valle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Hola poesía</dc:title>
  <dc:subject>ppsx</dc:subject>
  <dc:creator>jrvallegomez@outlook.es</dc:creator>
  <cp:keywords>poesia</cp:keywords>
  <dc:description>fait  le 2 avril 2005 à 19h 40</dc:description>
  <cp:lastModifiedBy>jose ruiz del valle</cp:lastModifiedBy>
  <cp:revision>286</cp:revision>
  <dcterms:created xsi:type="dcterms:W3CDTF">2002-08-20T12:47:11Z</dcterms:created>
  <dcterms:modified xsi:type="dcterms:W3CDTF">2026-05-21T08:26:14Z</dcterms:modified>
  <cp:category>amour</cp:category>
</cp:coreProperties>
</file>