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381" r:id="rId3"/>
    <p:sldId id="421" r:id="rId4"/>
    <p:sldId id="369" r:id="rId5"/>
    <p:sldId id="372" r:id="rId6"/>
    <p:sldId id="348" r:id="rId7"/>
    <p:sldId id="418" r:id="rId8"/>
    <p:sldId id="368" r:id="rId9"/>
    <p:sldId id="420" r:id="rId10"/>
    <p:sldId id="355" r:id="rId11"/>
    <p:sldId id="354" r:id="rId12"/>
    <p:sldId id="419" r:id="rId13"/>
    <p:sldId id="367" r:id="rId14"/>
    <p:sldId id="347" r:id="rId15"/>
    <p:sldId id="380" r:id="rId16"/>
    <p:sldId id="371" r:id="rId17"/>
    <p:sldId id="390" r:id="rId18"/>
    <p:sldId id="427" r:id="rId19"/>
    <p:sldId id="424" r:id="rId20"/>
    <p:sldId id="408" r:id="rId21"/>
    <p:sldId id="352" r:id="rId22"/>
    <p:sldId id="423" r:id="rId23"/>
    <p:sldId id="414" r:id="rId24"/>
    <p:sldId id="366" r:id="rId25"/>
    <p:sldId id="377" r:id="rId26"/>
    <p:sldId id="387" r:id="rId27"/>
    <p:sldId id="378" r:id="rId28"/>
    <p:sldId id="422" r:id="rId29"/>
    <p:sldId id="405" r:id="rId30"/>
    <p:sldId id="370" r:id="rId31"/>
    <p:sldId id="359" r:id="rId32"/>
    <p:sldId id="360" r:id="rId33"/>
    <p:sldId id="429" r:id="rId34"/>
    <p:sldId id="430" r:id="rId35"/>
    <p:sldId id="357" r:id="rId36"/>
    <p:sldId id="361" r:id="rId37"/>
    <p:sldId id="386" r:id="rId38"/>
    <p:sldId id="383" r:id="rId39"/>
    <p:sldId id="425" r:id="rId40"/>
    <p:sldId id="411" r:id="rId41"/>
    <p:sldId id="395" r:id="rId42"/>
    <p:sldId id="403" r:id="rId43"/>
    <p:sldId id="401" r:id="rId44"/>
    <p:sldId id="432" r:id="rId45"/>
    <p:sldId id="379" r:id="rId46"/>
    <p:sldId id="397" r:id="rId47"/>
    <p:sldId id="394" r:id="rId48"/>
    <p:sldId id="365" r:id="rId49"/>
    <p:sldId id="428" r:id="rId50"/>
    <p:sldId id="286" r:id="rId51"/>
    <p:sldId id="431" r:id="rId52"/>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pitchFamily="34" charset="0"/>
        <a:ea typeface="+mn-ea"/>
        <a:cs typeface="+mn-cs"/>
      </a:defRPr>
    </a:lvl1pPr>
    <a:lvl2pPr marL="457200" algn="l" rtl="0" fontAlgn="base">
      <a:spcBef>
        <a:spcPct val="0"/>
      </a:spcBef>
      <a:spcAft>
        <a:spcPct val="0"/>
      </a:spcAft>
      <a:defRPr sz="4300" kern="1200">
        <a:solidFill>
          <a:schemeClr val="tx1"/>
        </a:solidFill>
        <a:latin typeface="Arial" pitchFamily="34" charset="0"/>
        <a:ea typeface="+mn-ea"/>
        <a:cs typeface="+mn-cs"/>
      </a:defRPr>
    </a:lvl2pPr>
    <a:lvl3pPr marL="914400" algn="l" rtl="0" fontAlgn="base">
      <a:spcBef>
        <a:spcPct val="0"/>
      </a:spcBef>
      <a:spcAft>
        <a:spcPct val="0"/>
      </a:spcAft>
      <a:defRPr sz="4300" kern="1200">
        <a:solidFill>
          <a:schemeClr val="tx1"/>
        </a:solidFill>
        <a:latin typeface="Arial" pitchFamily="34" charset="0"/>
        <a:ea typeface="+mn-ea"/>
        <a:cs typeface="+mn-cs"/>
      </a:defRPr>
    </a:lvl3pPr>
    <a:lvl4pPr marL="1371600" algn="l" rtl="0" fontAlgn="base">
      <a:spcBef>
        <a:spcPct val="0"/>
      </a:spcBef>
      <a:spcAft>
        <a:spcPct val="0"/>
      </a:spcAft>
      <a:defRPr sz="4300" kern="1200">
        <a:solidFill>
          <a:schemeClr val="tx1"/>
        </a:solidFill>
        <a:latin typeface="Arial" pitchFamily="34" charset="0"/>
        <a:ea typeface="+mn-ea"/>
        <a:cs typeface="+mn-cs"/>
      </a:defRPr>
    </a:lvl4pPr>
    <a:lvl5pPr marL="1828800" algn="l" rtl="0" fontAlgn="base">
      <a:spcBef>
        <a:spcPct val="0"/>
      </a:spcBef>
      <a:spcAft>
        <a:spcPct val="0"/>
      </a:spcAft>
      <a:defRPr sz="4300" kern="1200">
        <a:solidFill>
          <a:schemeClr val="tx1"/>
        </a:solidFill>
        <a:latin typeface="Arial" pitchFamily="34" charset="0"/>
        <a:ea typeface="+mn-ea"/>
        <a:cs typeface="+mn-cs"/>
      </a:defRPr>
    </a:lvl5pPr>
    <a:lvl6pPr marL="2286000" algn="l" defTabSz="914400" rtl="0" eaLnBrk="1" latinLnBrk="0" hangingPunct="1">
      <a:defRPr sz="4300" kern="1200">
        <a:solidFill>
          <a:schemeClr val="tx1"/>
        </a:solidFill>
        <a:latin typeface="Arial" pitchFamily="34" charset="0"/>
        <a:ea typeface="+mn-ea"/>
        <a:cs typeface="+mn-cs"/>
      </a:defRPr>
    </a:lvl6pPr>
    <a:lvl7pPr marL="2743200" algn="l" defTabSz="914400" rtl="0" eaLnBrk="1" latinLnBrk="0" hangingPunct="1">
      <a:defRPr sz="4300" kern="1200">
        <a:solidFill>
          <a:schemeClr val="tx1"/>
        </a:solidFill>
        <a:latin typeface="Arial" pitchFamily="34" charset="0"/>
        <a:ea typeface="+mn-ea"/>
        <a:cs typeface="+mn-cs"/>
      </a:defRPr>
    </a:lvl7pPr>
    <a:lvl8pPr marL="3200400" algn="l" defTabSz="914400" rtl="0" eaLnBrk="1" latinLnBrk="0" hangingPunct="1">
      <a:defRPr sz="4300" kern="1200">
        <a:solidFill>
          <a:schemeClr val="tx1"/>
        </a:solidFill>
        <a:latin typeface="Arial" pitchFamily="34" charset="0"/>
        <a:ea typeface="+mn-ea"/>
        <a:cs typeface="+mn-cs"/>
      </a:defRPr>
    </a:lvl8pPr>
    <a:lvl9pPr marL="3657600" algn="l" defTabSz="914400" rtl="0" eaLnBrk="1" latinLnBrk="0" hangingPunct="1">
      <a:defRPr sz="4300"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50000" saltData="dZhw3nzP9/297ZRMUsBpLw" hashData="PAPpZY6sJigDcB/fmh25/AZzY6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CC6600"/>
    <a:srgbClr val="FF5050"/>
    <a:srgbClr val="FF6600"/>
    <a:srgbClr val="FF99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4664" autoAdjust="0"/>
  </p:normalViewPr>
  <p:slideViewPr>
    <p:cSldViewPr>
      <p:cViewPr>
        <p:scale>
          <a:sx n="30" d="100"/>
          <a:sy n="30" d="100"/>
        </p:scale>
        <p:origin x="-1128" y="-594"/>
      </p:cViewPr>
      <p:guideLst>
        <p:guide orient="horz" pos="4638"/>
        <p:guide pos="7488"/>
      </p:guideLst>
    </p:cSldViewPr>
  </p:slid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5C8EFC2-32A1-4504-A6CA-FAD077F6C731}" type="slidenum">
              <a:rPr lang="en-US"/>
              <a:pPr/>
              <a:t>‹Nº›</a:t>
            </a:fld>
            <a:endParaRPr lang="en-US"/>
          </a:p>
        </p:txBody>
      </p:sp>
    </p:spTree>
  </p:cSld>
  <p:clrMapOvr>
    <a:masterClrMapping/>
  </p:clrMapOvr>
  <p:transition spd="slow" advTm="1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7A133DC-9B17-4079-9DFE-0BD3FF6653FB}" type="slidenum">
              <a:rPr lang="en-US"/>
              <a:pPr/>
              <a:t>‹Nº›</a:t>
            </a:fld>
            <a:endParaRPr lang="en-US"/>
          </a:p>
        </p:txBody>
      </p:sp>
    </p:spTree>
  </p:cSld>
  <p:clrMapOvr>
    <a:masterClrMapping/>
  </p:clrMapOvr>
  <p:transition spd="slow" advTm="1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ABE4BED-A0D2-4DB5-8070-6B8A6B38E72C}" type="slidenum">
              <a:rPr lang="en-US"/>
              <a:pPr/>
              <a:t>‹Nº›</a:t>
            </a:fld>
            <a:endParaRPr lang="en-US"/>
          </a:p>
        </p:txBody>
      </p:sp>
    </p:spTree>
  </p:cSld>
  <p:clrMapOvr>
    <a:masterClrMapping/>
  </p:clrMapOvr>
  <p:transition spd="slow" advTm="12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AA126FDB-AA9F-4A27-84BD-BDB9878C537A}" type="slidenum">
              <a:rPr lang="en-US"/>
              <a:pPr/>
              <a:t>‹Nº›</a:t>
            </a:fld>
            <a:endParaRPr lang="en-US"/>
          </a:p>
        </p:txBody>
      </p:sp>
    </p:spTree>
  </p:cSld>
  <p:clrMapOvr>
    <a:masterClrMapping/>
  </p:clrMapOvr>
  <p:transition spd="slow" advTm="12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7467D583-B4AE-4173-B349-58B756F27393}" type="slidenum">
              <a:rPr lang="en-US"/>
              <a:pPr/>
              <a:t>‹Nº›</a:t>
            </a:fld>
            <a:endParaRPr lang="en-US"/>
          </a:p>
        </p:txBody>
      </p:sp>
    </p:spTree>
  </p:cSld>
  <p:clrMapOvr>
    <a:masterClrMapping/>
  </p:clrMapOvr>
  <p:transition spd="slow" advTm="12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BC102F22-26AE-4CE2-85B8-5C589E06F90D}" type="slidenum">
              <a:rPr lang="en-US"/>
              <a:pPr/>
              <a:t>‹Nº›</a:t>
            </a:fld>
            <a:endParaRPr lang="en-US"/>
          </a:p>
        </p:txBody>
      </p:sp>
    </p:spTree>
  </p:cSld>
  <p:clrMapOvr>
    <a:masterClrMapping/>
  </p:clrMapOvr>
  <p:transition spd="slow" advTm="1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4158F4E5-C6A3-4E09-995B-0C415037C0CB}" type="slidenum">
              <a:rPr lang="en-US"/>
              <a:pPr/>
              <a:t>‹Nº›</a:t>
            </a:fld>
            <a:endParaRPr lang="en-US"/>
          </a:p>
        </p:txBody>
      </p:sp>
    </p:spTree>
  </p:cSld>
  <p:clrMapOvr>
    <a:masterClrMapping/>
  </p:clrMapOvr>
  <p:transition spd="slow" advTm="12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9C69DD8F-1AEC-416F-BE3E-94384353586E}" type="slidenum">
              <a:rPr lang="en-US"/>
              <a:pPr/>
              <a:t>‹Nº›</a:t>
            </a:fld>
            <a:endParaRPr lang="en-US"/>
          </a:p>
        </p:txBody>
      </p:sp>
    </p:spTree>
  </p:cSld>
  <p:clrMapOvr>
    <a:masterClrMapping/>
  </p:clrMapOvr>
  <p:transition spd="slow" advTm="12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1F326AD3-B0C5-40A7-817B-817297F30FAE}" type="slidenum">
              <a:rPr lang="en-US"/>
              <a:pPr/>
              <a:t>‹Nº›</a:t>
            </a:fld>
            <a:endParaRPr lang="en-US"/>
          </a:p>
        </p:txBody>
      </p:sp>
    </p:spTree>
  </p:cSld>
  <p:clrMapOvr>
    <a:masterClrMapping/>
  </p:clrMapOvr>
  <p:transition spd="slow" advTm="12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7DDF99E-71BF-4CD3-8434-6F0807199014}" type="slidenum">
              <a:rPr lang="en-US"/>
              <a:pPr/>
              <a:t>‹Nº›</a:t>
            </a:fld>
            <a:endParaRPr lang="en-US"/>
          </a:p>
        </p:txBody>
      </p:sp>
    </p:spTree>
  </p:cSld>
  <p:clrMapOvr>
    <a:masterClrMapping/>
  </p:clrMapOvr>
  <p:transition spd="slow" advTm="12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4E5E56A1-89C2-497F-B074-7F3F9CEF6DBA}" type="slidenum">
              <a:rPr lang="en-US"/>
              <a:pPr/>
              <a:t>‹Nº›</a:t>
            </a:fld>
            <a:endParaRPr lang="en-US"/>
          </a:p>
        </p:txBody>
      </p:sp>
    </p:spTree>
  </p:cSld>
  <p:clrMapOvr>
    <a:masterClrMapping/>
  </p:clrMapOvr>
  <p:transition spd="slow" advTm="12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a:prstGeom prst="rect">
            <a:avLst/>
          </a:prstGeom>
        </p:spPr>
        <p:txBody>
          <a:bodyPr lIns="219934" tIns="109967" rIns="219934" bIns="109967"/>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a:prstGeom prst="rect">
            <a:avLst/>
          </a:prstGeom>
        </p:spPr>
        <p:txBody>
          <a:bodyPr lIns="219934" tIns="109967" rIns="219934" bIns="109967"/>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5991429F-44F0-4479-85F0-1727CB02DA0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12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pitchFamily="34" charset="0"/>
        </a:defRPr>
      </a:lvl2pPr>
      <a:lvl3pPr algn="ctr" defTabSz="2209800" rtl="0" eaLnBrk="1" fontAlgn="base" hangingPunct="1">
        <a:spcBef>
          <a:spcPct val="0"/>
        </a:spcBef>
        <a:spcAft>
          <a:spcPct val="0"/>
        </a:spcAft>
        <a:defRPr sz="10600">
          <a:solidFill>
            <a:schemeClr val="tx2"/>
          </a:solidFill>
          <a:latin typeface="Arial" pitchFamily="34" charset="0"/>
        </a:defRPr>
      </a:lvl3pPr>
      <a:lvl4pPr algn="ctr" defTabSz="2209800" rtl="0" eaLnBrk="1" fontAlgn="base" hangingPunct="1">
        <a:spcBef>
          <a:spcPct val="0"/>
        </a:spcBef>
        <a:spcAft>
          <a:spcPct val="0"/>
        </a:spcAft>
        <a:defRPr sz="10600">
          <a:solidFill>
            <a:schemeClr val="tx2"/>
          </a:solidFill>
          <a:latin typeface="Arial" pitchFamily="34" charset="0"/>
        </a:defRPr>
      </a:lvl4pPr>
      <a:lvl5pPr algn="ctr" defTabSz="2209800" rtl="0" eaLnBrk="1" fontAlgn="base" hangingPunct="1">
        <a:spcBef>
          <a:spcPct val="0"/>
        </a:spcBef>
        <a:spcAft>
          <a:spcPct val="0"/>
        </a:spcAft>
        <a:defRPr sz="10600">
          <a:solidFill>
            <a:schemeClr val="tx2"/>
          </a:solidFill>
          <a:latin typeface="Arial" pitchFamily="34" charset="0"/>
        </a:defRPr>
      </a:lvl5pPr>
      <a:lvl6pPr marL="457200" algn="ctr" defTabSz="2209800" rtl="0" eaLnBrk="1" fontAlgn="base" hangingPunct="1">
        <a:spcBef>
          <a:spcPct val="0"/>
        </a:spcBef>
        <a:spcAft>
          <a:spcPct val="0"/>
        </a:spcAft>
        <a:defRPr sz="10600">
          <a:solidFill>
            <a:schemeClr val="tx2"/>
          </a:solidFill>
          <a:latin typeface="Arial" pitchFamily="34" charset="0"/>
        </a:defRPr>
      </a:lvl6pPr>
      <a:lvl7pPr marL="914400" algn="ctr" defTabSz="2209800" rtl="0" eaLnBrk="1" fontAlgn="base" hangingPunct="1">
        <a:spcBef>
          <a:spcPct val="0"/>
        </a:spcBef>
        <a:spcAft>
          <a:spcPct val="0"/>
        </a:spcAft>
        <a:defRPr sz="10600">
          <a:solidFill>
            <a:schemeClr val="tx2"/>
          </a:solidFill>
          <a:latin typeface="Arial" pitchFamily="34" charset="0"/>
        </a:defRPr>
      </a:lvl7pPr>
      <a:lvl8pPr marL="1371600" algn="ctr" defTabSz="2209800" rtl="0" eaLnBrk="1" fontAlgn="base" hangingPunct="1">
        <a:spcBef>
          <a:spcPct val="0"/>
        </a:spcBef>
        <a:spcAft>
          <a:spcPct val="0"/>
        </a:spcAft>
        <a:defRPr sz="10600">
          <a:solidFill>
            <a:schemeClr val="tx2"/>
          </a:solidFill>
          <a:latin typeface="Arial" pitchFamily="34" charset="0"/>
        </a:defRPr>
      </a:lvl8pPr>
      <a:lvl9pPr marL="1828800" algn="ctr" defTabSz="2209800" rtl="0" eaLnBrk="1" fontAlgn="base" hangingPunct="1">
        <a:spcBef>
          <a:spcPct val="0"/>
        </a:spcBef>
        <a:spcAft>
          <a:spcPct val="0"/>
        </a:spcAft>
        <a:defRPr sz="10600">
          <a:solidFill>
            <a:schemeClr val="tx2"/>
          </a:solidFill>
          <a:latin typeface="Arial" pitchFamily="34"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cs typeface="Arial" charset="0"/>
        </a:defRPr>
      </a:lvl2pPr>
      <a:lvl3pPr algn="ctr" rtl="0" fontAlgn="base">
        <a:spcBef>
          <a:spcPct val="0"/>
        </a:spcBef>
        <a:spcAft>
          <a:spcPct val="0"/>
        </a:spcAft>
        <a:defRPr sz="10600">
          <a:solidFill>
            <a:schemeClr val="tx2"/>
          </a:solidFill>
          <a:latin typeface="Arial" charset="0"/>
          <a:cs typeface="Arial" charset="0"/>
        </a:defRPr>
      </a:lvl3pPr>
      <a:lvl4pPr algn="ctr" rtl="0" fontAlgn="base">
        <a:spcBef>
          <a:spcPct val="0"/>
        </a:spcBef>
        <a:spcAft>
          <a:spcPct val="0"/>
        </a:spcAft>
        <a:defRPr sz="10600">
          <a:solidFill>
            <a:schemeClr val="tx2"/>
          </a:solidFill>
          <a:latin typeface="Arial" charset="0"/>
          <a:cs typeface="Arial" charset="0"/>
        </a:defRPr>
      </a:lvl4pPr>
      <a:lvl5pPr algn="ctr" rtl="0" fontAlgn="base">
        <a:spcBef>
          <a:spcPct val="0"/>
        </a:spcBef>
        <a:spcAft>
          <a:spcPct val="0"/>
        </a:spcAft>
        <a:defRPr sz="10600">
          <a:solidFill>
            <a:schemeClr val="tx2"/>
          </a:solidFill>
          <a:latin typeface="Arial" charset="0"/>
          <a:cs typeface="Arial" charset="0"/>
        </a:defRPr>
      </a:lvl5pPr>
      <a:lvl6pPr marL="1099886" algn="ctr" rtl="0" fontAlgn="base">
        <a:spcBef>
          <a:spcPct val="0"/>
        </a:spcBef>
        <a:spcAft>
          <a:spcPct val="0"/>
        </a:spcAft>
        <a:defRPr sz="10600">
          <a:solidFill>
            <a:schemeClr val="tx2"/>
          </a:solidFill>
          <a:latin typeface="Arial" charset="0"/>
          <a:cs typeface="Arial" charset="0"/>
        </a:defRPr>
      </a:lvl6pPr>
      <a:lvl7pPr marL="2199772" algn="ctr" rtl="0" fontAlgn="base">
        <a:spcBef>
          <a:spcPct val="0"/>
        </a:spcBef>
        <a:spcAft>
          <a:spcPct val="0"/>
        </a:spcAft>
        <a:defRPr sz="10600">
          <a:solidFill>
            <a:schemeClr val="tx2"/>
          </a:solidFill>
          <a:latin typeface="Arial" charset="0"/>
          <a:cs typeface="Arial" charset="0"/>
        </a:defRPr>
      </a:lvl7pPr>
      <a:lvl8pPr marL="3299658" algn="ctr" rtl="0" fontAlgn="base">
        <a:spcBef>
          <a:spcPct val="0"/>
        </a:spcBef>
        <a:spcAft>
          <a:spcPct val="0"/>
        </a:spcAft>
        <a:defRPr sz="10600">
          <a:solidFill>
            <a:schemeClr val="tx2"/>
          </a:solidFill>
          <a:latin typeface="Arial" charset="0"/>
          <a:cs typeface="Arial" charset="0"/>
        </a:defRPr>
      </a:lvl8pPr>
      <a:lvl9pPr marL="4399544" algn="ctr" rtl="0" fontAlgn="base">
        <a:spcBef>
          <a:spcPct val="0"/>
        </a:spcBef>
        <a:spcAft>
          <a:spcPct val="0"/>
        </a:spcAft>
        <a:defRPr sz="10600">
          <a:solidFill>
            <a:schemeClr val="tx2"/>
          </a:solidFill>
          <a:latin typeface="Arial" charset="0"/>
          <a:cs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cs typeface="+mn-cs"/>
        </a:defRPr>
      </a:lvl2pPr>
      <a:lvl3pPr marL="2749715" indent="-549943" algn="l" rtl="0" fontAlgn="base">
        <a:spcBef>
          <a:spcPct val="20000"/>
        </a:spcBef>
        <a:spcAft>
          <a:spcPct val="0"/>
        </a:spcAft>
        <a:buChar char="•"/>
        <a:defRPr sz="5800">
          <a:solidFill>
            <a:schemeClr val="tx1"/>
          </a:solidFill>
          <a:latin typeface="+mn-lt"/>
          <a:cs typeface="+mn-cs"/>
        </a:defRPr>
      </a:lvl3pPr>
      <a:lvl4pPr marL="3849601" indent="-549943" algn="l" rtl="0" fontAlgn="base">
        <a:spcBef>
          <a:spcPct val="20000"/>
        </a:spcBef>
        <a:spcAft>
          <a:spcPct val="0"/>
        </a:spcAft>
        <a:buChar char="–"/>
        <a:defRPr sz="4800">
          <a:solidFill>
            <a:schemeClr val="tx1"/>
          </a:solidFill>
          <a:latin typeface="+mn-lt"/>
          <a:cs typeface="+mn-cs"/>
        </a:defRPr>
      </a:lvl4pPr>
      <a:lvl5pPr marL="4949487" indent="-549943" algn="l" rtl="0" fontAlgn="base">
        <a:spcBef>
          <a:spcPct val="20000"/>
        </a:spcBef>
        <a:spcAft>
          <a:spcPct val="0"/>
        </a:spcAft>
        <a:buChar char="»"/>
        <a:defRPr sz="4800">
          <a:solidFill>
            <a:schemeClr val="tx1"/>
          </a:solidFill>
          <a:latin typeface="+mn-lt"/>
          <a:cs typeface="+mn-cs"/>
        </a:defRPr>
      </a:lvl5pPr>
      <a:lvl6pPr marL="6049373" indent="-549943" algn="l" rtl="0" fontAlgn="base">
        <a:spcBef>
          <a:spcPct val="20000"/>
        </a:spcBef>
        <a:spcAft>
          <a:spcPct val="0"/>
        </a:spcAft>
        <a:buChar char="»"/>
        <a:defRPr sz="4800">
          <a:solidFill>
            <a:schemeClr val="tx1"/>
          </a:solidFill>
          <a:latin typeface="+mn-lt"/>
          <a:cs typeface="+mn-cs"/>
        </a:defRPr>
      </a:lvl6pPr>
      <a:lvl7pPr marL="7149259" indent="-549943" algn="l" rtl="0" fontAlgn="base">
        <a:spcBef>
          <a:spcPct val="20000"/>
        </a:spcBef>
        <a:spcAft>
          <a:spcPct val="0"/>
        </a:spcAft>
        <a:buChar char="»"/>
        <a:defRPr sz="4800">
          <a:solidFill>
            <a:schemeClr val="tx1"/>
          </a:solidFill>
          <a:latin typeface="+mn-lt"/>
          <a:cs typeface="+mn-cs"/>
        </a:defRPr>
      </a:lvl7pPr>
      <a:lvl8pPr marL="8249145" indent="-549943" algn="l" rtl="0" fontAlgn="base">
        <a:spcBef>
          <a:spcPct val="20000"/>
        </a:spcBef>
        <a:spcAft>
          <a:spcPct val="0"/>
        </a:spcAft>
        <a:buChar char="»"/>
        <a:defRPr sz="4800">
          <a:solidFill>
            <a:schemeClr val="tx1"/>
          </a:solidFill>
          <a:latin typeface="+mn-lt"/>
          <a:cs typeface="+mn-cs"/>
        </a:defRPr>
      </a:lvl8pPr>
      <a:lvl9pPr marL="9349031" indent="-549943" algn="l" rtl="0" fontAlgn="base">
        <a:spcBef>
          <a:spcPct val="20000"/>
        </a:spcBef>
        <a:spcAft>
          <a:spcPct val="0"/>
        </a:spcAft>
        <a:buChar char="»"/>
        <a:defRPr sz="4800">
          <a:solidFill>
            <a:schemeClr val="tx1"/>
          </a:solidFill>
          <a:latin typeface="+mn-lt"/>
          <a:cs typeface="+mn-cs"/>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7.gif"/><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image" Target="../media/image21.gif"/><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gif"/></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image" Target="../media/image51.gif"/><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3.gif"/></Relationships>
</file>

<file path=ppt/slides/_rels/slide39.xml.rels><?xml version="1.0" encoding="UTF-8" standalone="yes"?>
<Relationships xmlns="http://schemas.openxmlformats.org/package/2006/relationships"><Relationship Id="rId8" Type="http://schemas.openxmlformats.org/officeDocument/2006/relationships/image" Target="../media/image51.gif"/><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4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4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image" Target="../media/image74.jpeg"/></Relationships>
</file>

<file path=ppt/slides/_rels/slide42.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4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hyperlink" Target="http://arjonadelia.blogspot.com.ar/2012/05/poemas-cortos-de-otono.html"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89.jpe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s>
</file>

<file path=ppt/slides/_rels/slide4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9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2.gif"/><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jpeg"/><Relationship Id="rId4" Type="http://schemas.openxmlformats.org/officeDocument/2006/relationships/image" Target="../media/image18.jpeg"/></Relationships>
</file>

<file path=ppt/slides/_rels/slide50.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oto%C3%B1o"/>
          <p:cNvPicPr>
            <a:picLocks noChangeAspect="1" noChangeArrowheads="1"/>
          </p:cNvPicPr>
          <p:nvPr/>
        </p:nvPicPr>
        <p:blipFill>
          <a:blip r:embed="rId3"/>
          <a:srcRect/>
          <a:stretch>
            <a:fillRect/>
          </a:stretch>
        </p:blipFill>
        <p:spPr bwMode="auto">
          <a:xfrm>
            <a:off x="0" y="0"/>
            <a:ext cx="23774400" cy="14728825"/>
          </a:xfrm>
          <a:prstGeom prst="rect">
            <a:avLst/>
          </a:prstGeom>
          <a:noFill/>
        </p:spPr>
      </p:pic>
      <p:pic>
        <p:nvPicPr>
          <p:cNvPr id="12" name="Picture 2"/>
          <p:cNvPicPr>
            <a:picLocks noChangeAspect="1" noChangeArrowheads="1" noCrop="1"/>
          </p:cNvPicPr>
          <p:nvPr/>
        </p:nvPicPr>
        <p:blipFill>
          <a:blip r:embed="rId4"/>
          <a:srcRect/>
          <a:stretch>
            <a:fillRect/>
          </a:stretch>
        </p:blipFill>
        <p:spPr bwMode="auto">
          <a:xfrm>
            <a:off x="0" y="-354067"/>
            <a:ext cx="23774400" cy="15076542"/>
          </a:xfrm>
          <a:prstGeom prst="rect">
            <a:avLst/>
          </a:prstGeom>
          <a:noFill/>
          <a:ln w="9525">
            <a:noFill/>
            <a:miter lim="800000"/>
            <a:headEnd/>
            <a:tailEnd/>
          </a:ln>
        </p:spPr>
      </p:pic>
      <p:pic>
        <p:nvPicPr>
          <p:cNvPr id="15" name="Picture 2" descr="ARBOL-DE-OTOÑO"/>
          <p:cNvPicPr>
            <a:picLocks noChangeAspect="1" noChangeArrowheads="1"/>
          </p:cNvPicPr>
          <p:nvPr/>
        </p:nvPicPr>
        <p:blipFill>
          <a:blip r:embed="rId5"/>
          <a:srcRect/>
          <a:stretch>
            <a:fillRect/>
          </a:stretch>
        </p:blipFill>
        <p:spPr bwMode="auto">
          <a:xfrm>
            <a:off x="0" y="0"/>
            <a:ext cx="23774400" cy="14722475"/>
          </a:xfrm>
          <a:prstGeom prst="rect">
            <a:avLst/>
          </a:prstGeom>
          <a:noFill/>
        </p:spPr>
      </p:pic>
      <p:sp>
        <p:nvSpPr>
          <p:cNvPr id="16" name="15 Rectángulo"/>
          <p:cNvSpPr/>
          <p:nvPr/>
        </p:nvSpPr>
        <p:spPr bwMode="auto">
          <a:xfrm>
            <a:off x="457120" y="11933269"/>
            <a:ext cx="5500726" cy="1785950"/>
          </a:xfrm>
          <a:prstGeom prst="rect">
            <a:avLst/>
          </a:prstGeom>
          <a:solidFill>
            <a:srgbClr val="FFFF00">
              <a:alpha val="3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4300" b="0" i="0" u="none" strike="noStrike" cap="none" normalizeH="0" baseline="0" smtClean="0">
              <a:ln>
                <a:noFill/>
              </a:ln>
              <a:solidFill>
                <a:schemeClr val="tx1"/>
              </a:solidFill>
              <a:effectLst/>
              <a:latin typeface="Arial" pitchFamily="34" charset="0"/>
            </a:endParaRPr>
          </a:p>
        </p:txBody>
      </p:sp>
      <p:sp>
        <p:nvSpPr>
          <p:cNvPr id="187396" name="WordArt 4"/>
          <p:cNvSpPr>
            <a:spLocks noChangeArrowheads="1" noChangeShapeType="1" noTextEdit="1"/>
          </p:cNvSpPr>
          <p:nvPr/>
        </p:nvSpPr>
        <p:spPr bwMode="auto">
          <a:xfrm>
            <a:off x="3246438" y="1023938"/>
            <a:ext cx="17497425" cy="4897437"/>
          </a:xfrm>
          <a:prstGeom prst="rect">
            <a:avLst/>
          </a:prstGeom>
        </p:spPr>
        <p:txBody>
          <a:bodyPr wrap="none" fromWordArt="1">
            <a:prstTxWarp prst="textPlain">
              <a:avLst>
                <a:gd name="adj" fmla="val 50000"/>
              </a:avLst>
            </a:prstTxWarp>
          </a:bodyPr>
          <a:lstStyle/>
          <a:p>
            <a:pPr algn="ctr"/>
            <a:endParaRPr lang="es-ES" sz="3600" b="1" i="1" kern="10" spc="720" dirty="0">
              <a:ln w="9525">
                <a:solidFill>
                  <a:schemeClr val="tx1"/>
                </a:solidFill>
                <a:round/>
                <a:headEnd/>
                <a:tailEnd/>
              </a:ln>
              <a:solidFill>
                <a:srgbClr val="CC6600"/>
              </a:solidFill>
              <a:effectLst>
                <a:outerShdw dist="45791" dir="3378596" algn="ctr" rotWithShape="0">
                  <a:srgbClr val="4D4D4D">
                    <a:alpha val="80000"/>
                  </a:srgbClr>
                </a:outerShdw>
              </a:effectLst>
              <a:latin typeface="Forte"/>
            </a:endParaRPr>
          </a:p>
        </p:txBody>
      </p:sp>
      <p:pic>
        <p:nvPicPr>
          <p:cNvPr id="187397"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187398" name="Picture 6"/>
          <p:cNvPicPr>
            <a:picLocks noChangeAspect="1" noChangeArrowheads="1"/>
          </p:cNvPicPr>
          <p:nvPr/>
        </p:nvPicPr>
        <p:blipFill>
          <a:blip r:embed="rId7"/>
          <a:srcRect/>
          <a:stretch>
            <a:fillRect/>
          </a:stretch>
        </p:blipFill>
        <p:spPr bwMode="auto">
          <a:xfrm>
            <a:off x="671434" y="10218757"/>
            <a:ext cx="2665412" cy="1554163"/>
          </a:xfrm>
          <a:prstGeom prst="rect">
            <a:avLst/>
          </a:prstGeom>
          <a:noFill/>
          <a:ln w="9525">
            <a:noFill/>
            <a:round/>
            <a:headEnd/>
            <a:tailEnd/>
          </a:ln>
          <a:effectLst/>
        </p:spPr>
      </p:pic>
      <p:pic>
        <p:nvPicPr>
          <p:cNvPr id="187399" name="Picture 7" descr="CARA"/>
          <p:cNvPicPr>
            <a:picLocks noChangeAspect="1" noChangeArrowheads="1"/>
          </p:cNvPicPr>
          <p:nvPr/>
        </p:nvPicPr>
        <p:blipFill>
          <a:blip r:embed="rId8"/>
          <a:srcRect/>
          <a:stretch>
            <a:fillRect/>
          </a:stretch>
        </p:blipFill>
        <p:spPr bwMode="auto">
          <a:xfrm>
            <a:off x="20745512" y="11576079"/>
            <a:ext cx="2016125" cy="2106612"/>
          </a:xfrm>
          <a:prstGeom prst="rect">
            <a:avLst/>
          </a:prstGeom>
          <a:noFill/>
          <a:ln w="38100">
            <a:solidFill>
              <a:srgbClr val="1CDEF8"/>
            </a:solidFill>
            <a:miter lim="800000"/>
            <a:headEnd/>
            <a:tailEnd/>
          </a:ln>
        </p:spPr>
      </p:pic>
      <p:sp>
        <p:nvSpPr>
          <p:cNvPr id="187400" name="WordArt 8"/>
          <p:cNvSpPr>
            <a:spLocks noChangeArrowheads="1" noChangeShapeType="1" noTextEdit="1"/>
          </p:cNvSpPr>
          <p:nvPr/>
        </p:nvSpPr>
        <p:spPr bwMode="auto">
          <a:xfrm>
            <a:off x="16030604" y="12719087"/>
            <a:ext cx="4376717" cy="923925"/>
          </a:xfrm>
          <a:prstGeom prst="rect">
            <a:avLst/>
          </a:prstGeom>
        </p:spPr>
        <p:txBody>
          <a:bodyPr wrap="none" fromWordArt="1">
            <a:prstTxWarp prst="textPlain">
              <a:avLst>
                <a:gd name="adj" fmla="val 50000"/>
              </a:avLst>
            </a:prstTxWarp>
          </a:bodyPr>
          <a:lstStyle/>
          <a:p>
            <a:pPr algn="ctr"/>
            <a:r>
              <a:rPr lang="es-ES" sz="3600" kern="10" dirty="0">
                <a:ln w="9525">
                  <a:solidFill>
                    <a:schemeClr val="tx1"/>
                  </a:solidFill>
                  <a:round/>
                  <a:headEnd/>
                  <a:tailEnd/>
                </a:ln>
                <a:solidFill>
                  <a:srgbClr val="FF0000"/>
                </a:solidFill>
                <a:effectLst>
                  <a:outerShdw dist="35921" dir="2700000" algn="ctr" rotWithShape="0">
                    <a:schemeClr val="folHlink">
                      <a:alpha val="80000"/>
                    </a:schemeClr>
                  </a:outerShdw>
                </a:effectLst>
                <a:latin typeface="Cooper Black" pitchFamily="18" charset="0"/>
              </a:rPr>
              <a:t>José Luis</a:t>
            </a:r>
          </a:p>
        </p:txBody>
      </p:sp>
      <p:pic>
        <p:nvPicPr>
          <p:cNvPr id="187402"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187403"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pic>
        <p:nvPicPr>
          <p:cNvPr id="187404"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sp>
        <p:nvSpPr>
          <p:cNvPr id="14" name="13 Rectángulo"/>
          <p:cNvSpPr/>
          <p:nvPr/>
        </p:nvSpPr>
        <p:spPr>
          <a:xfrm>
            <a:off x="2671698" y="1003255"/>
            <a:ext cx="18716756" cy="11126123"/>
          </a:xfrm>
          <a:prstGeom prst="rect">
            <a:avLst/>
          </a:prstGeom>
        </p:spPr>
        <p:txBody>
          <a:bodyPr wrap="square">
            <a:spAutoFit/>
          </a:bodyPr>
          <a:lstStyle/>
          <a:p>
            <a:pPr algn="ctr"/>
            <a:r>
              <a:rPr lang="es-ES" sz="23900" b="1" i="1" kern="10" dirty="0" smtClean="0">
                <a:ln w="9525">
                  <a:solidFill>
                    <a:schemeClr val="tx1"/>
                  </a:solidFill>
                  <a:round/>
                  <a:headEnd/>
                  <a:tailEnd/>
                </a:ln>
                <a:solidFill>
                  <a:srgbClr val="663300"/>
                </a:solidFill>
                <a:effectLst>
                  <a:outerShdw dist="35921" dir="2700000" algn="ctr" rotWithShape="0">
                    <a:schemeClr val="folHlink">
                      <a:alpha val="80000"/>
                    </a:schemeClr>
                  </a:outerShdw>
                </a:effectLst>
                <a:latin typeface="Cooper Black" pitchFamily="18" charset="0"/>
              </a:rPr>
              <a:t>HOJAS </a:t>
            </a:r>
          </a:p>
          <a:p>
            <a:pPr algn="ctr"/>
            <a:r>
              <a:rPr lang="es-ES" sz="23900" b="1" i="1" kern="10" smtClean="0">
                <a:ln w="9525">
                  <a:solidFill>
                    <a:schemeClr val="tx1"/>
                  </a:solidFill>
                  <a:round/>
                  <a:headEnd/>
                  <a:tailEnd/>
                </a:ln>
                <a:solidFill>
                  <a:srgbClr val="663300"/>
                </a:solidFill>
                <a:effectLst>
                  <a:outerShdw dist="35921" dir="2700000" algn="ctr" rotWithShape="0">
                    <a:schemeClr val="folHlink">
                      <a:alpha val="80000"/>
                    </a:schemeClr>
                  </a:outerShdw>
                </a:effectLst>
                <a:latin typeface="Cooper Black" pitchFamily="18" charset="0"/>
              </a:rPr>
              <a:t>DE</a:t>
            </a:r>
            <a:endParaRPr lang="es-ES" sz="23900" b="1" i="1" kern="10" dirty="0" smtClean="0">
              <a:ln w="9525">
                <a:solidFill>
                  <a:schemeClr val="tx1"/>
                </a:solidFill>
                <a:round/>
                <a:headEnd/>
                <a:tailEnd/>
              </a:ln>
              <a:solidFill>
                <a:srgbClr val="663300"/>
              </a:solidFill>
              <a:effectLst>
                <a:outerShdw dist="35921" dir="2700000" algn="ctr" rotWithShape="0">
                  <a:schemeClr val="folHlink">
                    <a:alpha val="80000"/>
                  </a:schemeClr>
                </a:outerShdw>
              </a:effectLst>
              <a:latin typeface="Cooper Black" pitchFamily="18" charset="0"/>
            </a:endParaRPr>
          </a:p>
          <a:p>
            <a:pPr algn="ctr"/>
            <a:r>
              <a:rPr lang="es-ES" sz="23900" b="1" i="1" kern="10" dirty="0" smtClean="0">
                <a:ln w="9525">
                  <a:solidFill>
                    <a:schemeClr val="tx1"/>
                  </a:solidFill>
                  <a:round/>
                  <a:headEnd/>
                  <a:tailEnd/>
                </a:ln>
                <a:solidFill>
                  <a:srgbClr val="663300"/>
                </a:solidFill>
                <a:effectLst>
                  <a:outerShdw dist="35921" dir="2700000" algn="ctr" rotWithShape="0">
                    <a:schemeClr val="folHlink">
                      <a:alpha val="80000"/>
                    </a:schemeClr>
                  </a:outerShdw>
                </a:effectLst>
                <a:latin typeface="Cooper Black" pitchFamily="18" charset="0"/>
              </a:rPr>
              <a:t>OTOÑO</a:t>
            </a:r>
            <a:endParaRPr lang="es-ES" sz="23900" b="1" i="1" dirty="0">
              <a:solidFill>
                <a:srgbClr val="663300"/>
              </a:solidFill>
            </a:endParaRPr>
          </a:p>
        </p:txBody>
      </p:sp>
      <p:sp>
        <p:nvSpPr>
          <p:cNvPr id="13" name="12 Rectángulo"/>
          <p:cNvSpPr/>
          <p:nvPr/>
        </p:nvSpPr>
        <p:spPr>
          <a:xfrm>
            <a:off x="599996" y="12076145"/>
            <a:ext cx="5170005" cy="1569660"/>
          </a:xfrm>
          <a:prstGeom prst="rect">
            <a:avLst/>
          </a:prstGeom>
        </p:spPr>
        <p:txBody>
          <a:bodyPr wrap="none">
            <a:spAutoFit/>
          </a:bodyPr>
          <a:lstStyle/>
          <a:p>
            <a:pPr defTabSz="2209800"/>
            <a:r>
              <a:rPr lang="es-ES" sz="3200" b="1" i="1" dirty="0" smtClean="0"/>
              <a:t>LOS INDIOS TABAJARAS</a:t>
            </a:r>
          </a:p>
          <a:p>
            <a:pPr defTabSz="2209800"/>
            <a:r>
              <a:rPr lang="es-ES" sz="3200" b="1" i="1" dirty="0" smtClean="0"/>
              <a:t>MATT MONRO</a:t>
            </a:r>
          </a:p>
          <a:p>
            <a:pPr defTabSz="2209800"/>
            <a:r>
              <a:rPr lang="es-ES" sz="3200" b="1" i="1" dirty="0" smtClean="0"/>
              <a:t>ANDREA BOCELLI</a:t>
            </a:r>
            <a:endParaRPr lang="es-ES" sz="3200" b="1" i="1" dirty="0"/>
          </a:p>
        </p:txBody>
      </p:sp>
    </p:spTree>
  </p:cSld>
  <p:clrMapOvr>
    <a:masterClrMapping/>
  </p:clrMapOvr>
  <p:transition spd="slow" advTm="12000">
    <p:random/>
    <p:sndAc>
      <p:stSnd>
        <p:snd r:embed="rId2" name="las hojas muertas - los indios tabajaras21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afterEffect">
                                  <p:stCondLst>
                                    <p:cond delay="0"/>
                                  </p:stCondLst>
                                  <p:childTnLst>
                                    <p:animEffect transition="out" filter="blinds(horizontal)">
                                      <p:cBhvr>
                                        <p:cTn id="6" dur="5000"/>
                                        <p:tgtEl>
                                          <p:spTgt spid="15"/>
                                        </p:tgtEl>
                                      </p:cBhvr>
                                    </p:animEffect>
                                    <p:set>
                                      <p:cBhvr>
                                        <p:cTn id="7" dur="1" fill="hold">
                                          <p:stCondLst>
                                            <p:cond delay="4999"/>
                                          </p:stCondLst>
                                        </p:cTn>
                                        <p:tgtEl>
                                          <p:spTgt spid="15"/>
                                        </p:tgtEl>
                                        <p:attrNameLst>
                                          <p:attrName>style.visibility</p:attrName>
                                        </p:attrNameLst>
                                      </p:cBhvr>
                                      <p:to>
                                        <p:strVal val="hidden"/>
                                      </p:to>
                                    </p:set>
                                  </p:childTnLst>
                                </p:cTn>
                              </p:par>
                            </p:childTnLst>
                          </p:cTn>
                        </p:par>
                        <p:par>
                          <p:cTn id="8" fill="hold">
                            <p:stCondLst>
                              <p:cond delay="5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14"/>
                                        </p:tgtEl>
                                        <p:attrNameLst>
                                          <p:attrName>style.visibility</p:attrName>
                                        </p:attrNameLst>
                                      </p:cBhvr>
                                      <p:to>
                                        <p:strVal val="visible"/>
                                      </p:to>
                                    </p:set>
                                    <p:anim calcmode="discrete" valueType="clr">
                                      <p:cBhvr override="childStyle">
                                        <p:cTn id="11" dur="2000"/>
                                        <p:tgtEl>
                                          <p:spTgt spid="14"/>
                                        </p:tgtEl>
                                        <p:attrNameLst>
                                          <p:attrName>style.color</p:attrName>
                                        </p:attrNameLst>
                                      </p:cBhvr>
                                      <p:tavLst>
                                        <p:tav tm="0">
                                          <p:val>
                                            <p:clrVal>
                                              <a:schemeClr val="accent2"/>
                                            </p:clrVal>
                                          </p:val>
                                        </p:tav>
                                        <p:tav tm="50000">
                                          <p:val>
                                            <p:clrVal>
                                              <a:schemeClr val="hlink"/>
                                            </p:clrVal>
                                          </p:val>
                                        </p:tav>
                                      </p:tavLst>
                                    </p:anim>
                                    <p:anim calcmode="discrete" valueType="clr">
                                      <p:cBhvr>
                                        <p:cTn id="12" dur="2000"/>
                                        <p:tgtEl>
                                          <p:spTgt spid="14"/>
                                        </p:tgtEl>
                                        <p:attrNameLst>
                                          <p:attrName>fillcolor</p:attrName>
                                        </p:attrNameLst>
                                      </p:cBhvr>
                                      <p:tavLst>
                                        <p:tav tm="0">
                                          <p:val>
                                            <p:clrVal>
                                              <a:schemeClr val="accent2"/>
                                            </p:clrVal>
                                          </p:val>
                                        </p:tav>
                                        <p:tav tm="50000">
                                          <p:val>
                                            <p:clrVal>
                                              <a:schemeClr val="hlink"/>
                                            </p:clrVal>
                                          </p:val>
                                        </p:tav>
                                      </p:tavLst>
                                    </p:anim>
                                    <p:set>
                                      <p:cBhvr>
                                        <p:cTn id="13" dur="2000"/>
                                        <p:tgtEl>
                                          <p:spTgt spid="14"/>
                                        </p:tgtEl>
                                        <p:attrNameLst>
                                          <p:attrName>fill.type</p:attrName>
                                        </p:attrNameLst>
                                      </p:cBhvr>
                                      <p:to>
                                        <p:strVal val="solid"/>
                                      </p:to>
                                    </p:set>
                                  </p:childTnLst>
                                </p:cTn>
                              </p:par>
                            </p:childTnLst>
                          </p:cTn>
                        </p:par>
                        <p:par>
                          <p:cTn id="14" fill="hold">
                            <p:stCondLst>
                              <p:cond delay="18000"/>
                            </p:stCondLst>
                            <p:childTnLst>
                              <p:par>
                                <p:cTn id="15" presetID="53" presetClass="exit" presetSubtype="0" fill="hold" nodeType="afterEffect">
                                  <p:stCondLst>
                                    <p:cond delay="0"/>
                                  </p:stCondLst>
                                  <p:childTnLst>
                                    <p:anim calcmode="lin" valueType="num">
                                      <p:cBhvr>
                                        <p:cTn id="16" dur="5000"/>
                                        <p:tgtEl>
                                          <p:spTgt spid="12"/>
                                        </p:tgtEl>
                                        <p:attrNameLst>
                                          <p:attrName>ppt_w</p:attrName>
                                        </p:attrNameLst>
                                      </p:cBhvr>
                                      <p:tavLst>
                                        <p:tav tm="0">
                                          <p:val>
                                            <p:strVal val="ppt_w"/>
                                          </p:val>
                                        </p:tav>
                                        <p:tav tm="100000">
                                          <p:val>
                                            <p:fltVal val="0"/>
                                          </p:val>
                                        </p:tav>
                                      </p:tavLst>
                                    </p:anim>
                                    <p:anim calcmode="lin" valueType="num">
                                      <p:cBhvr>
                                        <p:cTn id="17" dur="5000"/>
                                        <p:tgtEl>
                                          <p:spTgt spid="12"/>
                                        </p:tgtEl>
                                        <p:attrNameLst>
                                          <p:attrName>ppt_h</p:attrName>
                                        </p:attrNameLst>
                                      </p:cBhvr>
                                      <p:tavLst>
                                        <p:tav tm="0">
                                          <p:val>
                                            <p:strVal val="ppt_h"/>
                                          </p:val>
                                        </p:tav>
                                        <p:tav tm="100000">
                                          <p:val>
                                            <p:fltVal val="0"/>
                                          </p:val>
                                        </p:tav>
                                      </p:tavLst>
                                    </p:anim>
                                    <p:animEffect transition="out" filter="fade">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creenShot04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7" name="Picture 3"/>
          <p:cNvPicPr>
            <a:picLocks noChangeAspect="1" noChangeArrowheads="1" noCrop="1"/>
          </p:cNvPicPr>
          <p:nvPr/>
        </p:nvPicPr>
        <p:blipFill>
          <a:blip r:embed="rId2"/>
          <a:srcRect/>
          <a:stretch>
            <a:fillRect/>
          </a:stretch>
        </p:blipFill>
        <p:spPr bwMode="auto">
          <a:xfrm>
            <a:off x="-546100" y="-847725"/>
            <a:ext cx="24320500" cy="16297275"/>
          </a:xfrm>
          <a:prstGeom prst="rect">
            <a:avLst/>
          </a:prstGeom>
          <a:noFill/>
          <a:ln w="9525">
            <a:noFill/>
            <a:miter lim="800000"/>
            <a:headEnd/>
            <a:tailEnd/>
          </a:ln>
        </p:spPr>
      </p:pic>
      <p:sp>
        <p:nvSpPr>
          <p:cNvPr id="175106" name="Rectangle 2"/>
          <p:cNvSpPr>
            <a:spLocks noChangeArrowheads="1"/>
          </p:cNvSpPr>
          <p:nvPr/>
        </p:nvSpPr>
        <p:spPr bwMode="auto">
          <a:xfrm>
            <a:off x="654050" y="808038"/>
            <a:ext cx="18162636" cy="1545565"/>
          </a:xfrm>
          <a:prstGeom prst="rect">
            <a:avLst/>
          </a:prstGeom>
          <a:noFill/>
          <a:ln w="9525">
            <a:noFill/>
            <a:miter lim="800000"/>
            <a:headEnd/>
            <a:tailEnd/>
          </a:ln>
          <a:effectLst/>
        </p:spPr>
        <p:txBody>
          <a:bodyPr wrap="square" lIns="219977" tIns="109989" rIns="1588224" bIns="109989" anchor="ctr">
            <a:spAutoFit/>
          </a:bodyPr>
          <a:lstStyle/>
          <a:p>
            <a:pPr algn="ctr" defTabSz="2200275"/>
            <a:r>
              <a:rPr lang="es-ES" dirty="0"/>
              <a:t/>
            </a:r>
            <a:br>
              <a:rPr lang="es-ES" dirty="0"/>
            </a:br>
            <a:endParaRPr lang="es-ES" dirty="0"/>
          </a:p>
        </p:txBody>
      </p:sp>
    </p:spTree>
  </p:cSld>
  <p:clrMapOvr>
    <a:masterClrMapping/>
  </p:clrMapOvr>
  <p:transition spd="slow" advTm="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80" name="Picture 4" descr="oto%C3%B1o+20"/>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8178" name="Rectangle 2"/>
          <p:cNvSpPr>
            <a:spLocks noChangeArrowheads="1"/>
          </p:cNvSpPr>
          <p:nvPr/>
        </p:nvSpPr>
        <p:spPr bwMode="auto">
          <a:xfrm>
            <a:off x="957186" y="1074693"/>
            <a:ext cx="10656888" cy="2992115"/>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vuelve a la tierra las hojas que ella le prestó en verano</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4" name="Picture 4" descr="20081124_1229978070_vinas15"/>
          <p:cNvPicPr>
            <a:picLocks noChangeAspect="1" noChangeArrowheads="1"/>
          </p:cNvPicPr>
          <p:nvPr/>
        </p:nvPicPr>
        <p:blipFill>
          <a:blip r:embed="rId2"/>
          <a:srcRect l="9134" b="5284"/>
          <a:stretch>
            <a:fillRect/>
          </a:stretch>
        </p:blipFill>
        <p:spPr bwMode="auto">
          <a:xfrm>
            <a:off x="0" y="0"/>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creenShot056"/>
          <p:cNvPicPr>
            <a:picLocks noChangeAspect="1" noChangeArrowheads="1"/>
          </p:cNvPicPr>
          <p:nvPr/>
        </p:nvPicPr>
        <p:blipFill>
          <a:blip r:embed="rId2"/>
          <a:srcRect/>
          <a:stretch>
            <a:fillRect/>
          </a:stretch>
        </p:blipFill>
        <p:spPr bwMode="auto">
          <a:xfrm>
            <a:off x="0" y="-47712"/>
            <a:ext cx="23774400" cy="14817898"/>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otono-1"/>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4083" name="Rectangle 3"/>
          <p:cNvSpPr>
            <a:spLocks noChangeArrowheads="1"/>
          </p:cNvSpPr>
          <p:nvPr/>
        </p:nvSpPr>
        <p:spPr bwMode="auto">
          <a:xfrm>
            <a:off x="1028624" y="1146131"/>
            <a:ext cx="16317725" cy="5238884"/>
          </a:xfrm>
          <a:prstGeom prst="rect">
            <a:avLst/>
          </a:prstGeom>
          <a:noFill/>
          <a:ln w="9525">
            <a:noFill/>
            <a:miter lim="800000"/>
            <a:headEnd/>
            <a:tailEnd/>
          </a:ln>
          <a:effectLst/>
        </p:spPr>
        <p:txBody>
          <a:bodyPr wrap="square"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Dadme un estío más, oh Poderoso, y un otoño que avive mis canciones, y así, mi corazón, del dulce juego saciado, morirá gustosamente". </a:t>
            </a:r>
          </a:p>
          <a:p>
            <a:pPr defTabSz="2200275"/>
            <a:r>
              <a:rPr lang="es-ES" dirty="0"/>
              <a:t/>
            </a:r>
            <a:br>
              <a:rPr lang="es-ES" dirty="0"/>
            </a:br>
            <a:endParaRPr lang="es-ES" dirty="0"/>
          </a:p>
        </p:txBody>
      </p:sp>
    </p:spTree>
  </p:cSld>
  <p:clrMapOvr>
    <a:masterClrMapping/>
  </p:clrMapOvr>
  <p:transition spd="slow" advTm="1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creenShot05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p:cNvPicPr>
            <a:picLocks noChangeAspect="1" noChangeArrowheads="1"/>
          </p:cNvPicPr>
          <p:nvPr/>
        </p:nvPicPr>
        <p:blipFill>
          <a:blip r:embed="rId2"/>
          <a:srcRect b="6683"/>
          <a:stretch>
            <a:fillRect/>
          </a:stretch>
        </p:blipFill>
        <p:spPr bwMode="auto">
          <a:xfrm>
            <a:off x="-841375" y="-520700"/>
            <a:ext cx="25358725" cy="15243175"/>
          </a:xfrm>
          <a:prstGeom prst="rect">
            <a:avLst/>
          </a:prstGeom>
          <a:noFill/>
          <a:ln w="9525">
            <a:noFill/>
            <a:miter lim="800000"/>
            <a:headEnd/>
            <a:tailEnd/>
          </a:ln>
          <a:effectLst/>
        </p:spPr>
      </p:pic>
    </p:spTree>
  </p:cSld>
  <p:clrMapOvr>
    <a:masterClrMapping/>
  </p:clrMapOvr>
  <p:transition spd="slow"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
        <p:nvSpPr>
          <p:cNvPr id="3" name="2 Rectángulo"/>
          <p:cNvSpPr/>
          <p:nvPr/>
        </p:nvSpPr>
        <p:spPr>
          <a:xfrm>
            <a:off x="1242938" y="1431883"/>
            <a:ext cx="11887200" cy="2585323"/>
          </a:xfrm>
          <a:prstGeom prst="rect">
            <a:avLst/>
          </a:prstGeom>
        </p:spPr>
        <p:txBody>
          <a:bodyPr>
            <a:spAutoFit/>
          </a:bodyPr>
          <a:lstStyle/>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Las noticias son como las hojas del otoño. </a:t>
            </a:r>
          </a:p>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viento que las lleva las maltrata".</a:t>
            </a:r>
            <a:endPar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1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creenShot055"/>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12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noCrop="1"/>
          </p:cNvPicPr>
          <p:nvPr/>
        </p:nvPicPr>
        <p:blipFill>
          <a:blip r:embed="rId2"/>
          <a:srcRect/>
          <a:stretch>
            <a:fillRect/>
          </a:stretch>
        </p:blipFill>
        <p:spPr bwMode="auto">
          <a:xfrm>
            <a:off x="-1733550" y="-1328738"/>
            <a:ext cx="27241500" cy="17379951"/>
          </a:xfrm>
          <a:prstGeom prst="rect">
            <a:avLst/>
          </a:prstGeom>
          <a:noFill/>
          <a:ln w="9525">
            <a:noFill/>
            <a:miter lim="800000"/>
            <a:headEnd/>
            <a:tailEnd/>
          </a:ln>
        </p:spPr>
      </p:pic>
      <p:sp>
        <p:nvSpPr>
          <p:cNvPr id="152578" name="Oval 2"/>
          <p:cNvSpPr>
            <a:spLocks noChangeArrowheads="1"/>
          </p:cNvSpPr>
          <p:nvPr/>
        </p:nvSpPr>
        <p:spPr bwMode="auto">
          <a:xfrm>
            <a:off x="-3810000" y="592138"/>
            <a:ext cx="20126325" cy="11177587"/>
          </a:xfrm>
          <a:prstGeom prst="ellipse">
            <a:avLst/>
          </a:prstGeom>
          <a:noFill/>
          <a:ln w="38100">
            <a:solidFill>
              <a:srgbClr val="FFFF00"/>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anchor="ctr">
            <a:flatTx/>
          </a:bodyPr>
          <a:lstStyle/>
          <a:p>
            <a:endParaRPr lang="es-ES"/>
          </a:p>
        </p:txBody>
      </p:sp>
      <p:sp>
        <p:nvSpPr>
          <p:cNvPr id="152579" name="Oval 3"/>
          <p:cNvSpPr>
            <a:spLocks noChangeArrowheads="1"/>
          </p:cNvSpPr>
          <p:nvPr/>
        </p:nvSpPr>
        <p:spPr bwMode="auto">
          <a:xfrm rot="835005">
            <a:off x="-1773238" y="2016125"/>
            <a:ext cx="19311938" cy="10660063"/>
          </a:xfrm>
          <a:prstGeom prst="ellipse">
            <a:avLst/>
          </a:prstGeom>
          <a:noFill/>
          <a:ln w="38100">
            <a:solidFill>
              <a:schemeClr val="accent1"/>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chemeClr val="accent1"/>
            </a:extrusionClr>
          </a:sp3d>
        </p:spPr>
        <p:txBody>
          <a:bodyPr wrap="none" anchor="ctr">
            <a:flatTx/>
          </a:bodyPr>
          <a:lstStyle/>
          <a:p>
            <a:endParaRPr lang="es-ES"/>
          </a:p>
        </p:txBody>
      </p:sp>
      <p:sp>
        <p:nvSpPr>
          <p:cNvPr id="152585" name="Rectangle 9"/>
          <p:cNvSpPr>
            <a:spLocks noChangeArrowheads="1"/>
          </p:cNvSpPr>
          <p:nvPr/>
        </p:nvSpPr>
        <p:spPr bwMode="auto">
          <a:xfrm>
            <a:off x="5943600" y="5348288"/>
            <a:ext cx="11887200" cy="6140142"/>
          </a:xfrm>
          <a:prstGeom prst="rect">
            <a:avLst/>
          </a:prstGeom>
          <a:noFill/>
          <a:ln w="9525">
            <a:noFill/>
            <a:miter lim="800000"/>
            <a:headEnd/>
            <a:tailEnd/>
          </a:ln>
          <a:effectLst/>
        </p:spPr>
        <p:txBody>
          <a:bodyPr>
            <a:spAutoFit/>
          </a:bodyPr>
          <a:lstStyle/>
          <a:p>
            <a:pPr algn="ctr" defTabSz="2209800"/>
            <a:r>
              <a:rPr lang="es-ES" sz="66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 la vida sea bella como las hojas de la primavera, y bella la vejez como las hojas de otoño". </a:t>
            </a:r>
            <a:r>
              <a:rPr lang="es-ES" dirty="0"/>
              <a:t/>
            </a:r>
            <a:br>
              <a:rPr lang="es-ES" dirty="0"/>
            </a:br>
            <a:endParaRPr lang="es-ES" b="1" dirty="0"/>
          </a:p>
          <a:p>
            <a:pPr algn="ctr" defTabSz="2209800"/>
            <a:r>
              <a:rPr lang="es-ES" dirty="0"/>
              <a:t/>
            </a:r>
            <a:br>
              <a:rPr lang="es-ES" dirty="0"/>
            </a:br>
            <a:endParaRPr lang="es-ES" dirty="0"/>
          </a:p>
        </p:txBody>
      </p:sp>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152578"/>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15257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8" grpId="0" animBg="1"/>
      <p:bldP spid="15257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2" descr="949"/>
          <p:cNvPicPr>
            <a:picLocks noChangeAspect="1" noChangeArrowheads="1"/>
          </p:cNvPicPr>
          <p:nvPr/>
        </p:nvPicPr>
        <p:blipFill>
          <a:blip r:embed="rId3"/>
          <a:srcRect b="4536"/>
          <a:stretch>
            <a:fillRect/>
          </a:stretch>
        </p:blipFill>
        <p:spPr bwMode="auto">
          <a:xfrm>
            <a:off x="0" y="0"/>
            <a:ext cx="23774400" cy="14722475"/>
          </a:xfrm>
          <a:prstGeom prst="rect">
            <a:avLst/>
          </a:prstGeom>
          <a:noFill/>
        </p:spPr>
      </p:pic>
      <p:sp>
        <p:nvSpPr>
          <p:cNvPr id="3" name="2 Rectángulo"/>
          <p:cNvSpPr/>
          <p:nvPr/>
        </p:nvSpPr>
        <p:spPr>
          <a:xfrm>
            <a:off x="0" y="-1"/>
            <a:ext cx="23774400" cy="14722476"/>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slow" advTm="8000">
    <p:random/>
    <p:sndAc>
      <p:stSnd>
        <p:snd r:embed="rId2" name="Autumn leaves - Matt Monro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after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6" name="Picture 4" descr="19"/>
          <p:cNvPicPr>
            <a:picLocks noChangeAspect="1" noChangeArrowheads="1"/>
          </p:cNvPicPr>
          <p:nvPr/>
        </p:nvPicPr>
        <p:blipFill>
          <a:blip r:embed="rId2"/>
          <a:srcRect/>
          <a:stretch>
            <a:fillRect/>
          </a:stretch>
        </p:blipFill>
        <p:spPr bwMode="auto">
          <a:xfrm>
            <a:off x="0" y="-90488"/>
            <a:ext cx="23774400" cy="14812963"/>
          </a:xfrm>
          <a:prstGeom prst="rect">
            <a:avLst/>
          </a:prstGeom>
          <a:noFill/>
        </p:spPr>
      </p:pic>
      <p:sp>
        <p:nvSpPr>
          <p:cNvPr id="177154" name="Rectangle 2"/>
          <p:cNvSpPr>
            <a:spLocks noChangeArrowheads="1"/>
          </p:cNvSpPr>
          <p:nvPr/>
        </p:nvSpPr>
        <p:spPr bwMode="auto">
          <a:xfrm>
            <a:off x="1242938" y="788941"/>
            <a:ext cx="13681075" cy="2992115"/>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una segunda primavera en la que cada hoja es una flor ". </a:t>
            </a:r>
          </a:p>
        </p:txBody>
      </p:sp>
    </p:spTree>
  </p:cSld>
  <p:clrMapOvr>
    <a:masterClrMapping/>
  </p:clrMapOvr>
  <p:transition spd="slow" advTm="12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146434" name="Rectangle 2" descr="DSCN2874-c010-le-400"/>
          <p:cNvSpPr>
            <a:spLocks noChangeArrowheads="1"/>
          </p:cNvSpPr>
          <p:nvPr/>
        </p:nvSpPr>
        <p:spPr bwMode="auto">
          <a:xfrm flipH="1">
            <a:off x="5332413" y="4733925"/>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5" name="AutoShape 3" descr="DSCN2874-c010-le-400"/>
          <p:cNvSpPr>
            <a:spLocks noChangeArrowheads="1"/>
          </p:cNvSpPr>
          <p:nvPr/>
        </p:nvSpPr>
        <p:spPr bwMode="auto">
          <a:xfrm flipH="1" flipV="1">
            <a:off x="2525713" y="4733925"/>
            <a:ext cx="12544425" cy="2163763"/>
          </a:xfrm>
          <a:prstGeom prst="parallelogram">
            <a:avLst>
              <a:gd name="adj" fmla="val 125264"/>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6" name="AutoShape 4" descr="DSCN2874-c010-le-400"/>
          <p:cNvSpPr>
            <a:spLocks noChangeArrowheads="1"/>
          </p:cNvSpPr>
          <p:nvPr/>
        </p:nvSpPr>
        <p:spPr bwMode="auto">
          <a:xfrm rot="5400000" flipH="1" flipV="1">
            <a:off x="12146757" y="7657306"/>
            <a:ext cx="8656638" cy="2809875"/>
          </a:xfrm>
          <a:prstGeom prst="parallelogram">
            <a:avLst>
              <a:gd name="adj" fmla="val 67521"/>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7" name="AutoShape 5" descr="DSCN2874-c010-le-orizz"/>
          <p:cNvSpPr>
            <a:spLocks noChangeArrowheads="1"/>
          </p:cNvSpPr>
          <p:nvPr/>
        </p:nvSpPr>
        <p:spPr bwMode="auto">
          <a:xfrm>
            <a:off x="2525713" y="11379200"/>
            <a:ext cx="12544425" cy="2163763"/>
          </a:xfrm>
          <a:prstGeom prst="parallelogram">
            <a:avLst>
              <a:gd name="adj" fmla="val 127250"/>
            </a:avLst>
          </a:prstGeom>
          <a:blipFill dpi="0" rotWithShape="1">
            <a:blip r:embed="rId4"/>
            <a:srcRect/>
            <a:stretch>
              <a:fillRect/>
            </a:stretch>
          </a:blipFill>
          <a:ln w="9525">
            <a:noFill/>
            <a:miter lim="800000"/>
            <a:headEnd/>
            <a:tailEnd/>
          </a:ln>
          <a:effectLst/>
        </p:spPr>
        <p:txBody>
          <a:bodyPr wrap="none" anchor="ctr"/>
          <a:lstStyle/>
          <a:p>
            <a:endParaRPr lang="es-ES"/>
          </a:p>
        </p:txBody>
      </p:sp>
      <p:sp>
        <p:nvSpPr>
          <p:cNvPr id="146438" name="AutoShape 6" descr="DSCN2874-c010-le-orizz"/>
          <p:cNvSpPr>
            <a:spLocks noChangeArrowheads="1"/>
          </p:cNvSpPr>
          <p:nvPr/>
        </p:nvSpPr>
        <p:spPr bwMode="auto">
          <a:xfrm rot="5422251" flipH="1">
            <a:off x="9262269" y="7735094"/>
            <a:ext cx="8809038" cy="2806700"/>
          </a:xfrm>
          <a:prstGeom prst="parallelogram">
            <a:avLst>
              <a:gd name="adj" fmla="val 70574"/>
            </a:avLst>
          </a:prstGeom>
          <a:blipFill dpi="0" rotWithShape="1">
            <a:blip r:embed="rId4"/>
            <a:srcRect/>
            <a:stretch>
              <a:fillRect/>
            </a:stretch>
          </a:blipFill>
          <a:ln w="9525">
            <a:noFill/>
            <a:miter lim="800000"/>
            <a:headEnd/>
            <a:tailEnd/>
          </a:ln>
          <a:effectLst/>
        </p:spPr>
        <p:txBody>
          <a:bodyPr wrap="none" anchor="ctr"/>
          <a:lstStyle/>
          <a:p>
            <a:endParaRPr lang="es-ES"/>
          </a:p>
        </p:txBody>
      </p:sp>
      <p:pic>
        <p:nvPicPr>
          <p:cNvPr id="146439" name="Picture 7"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312063" y="4113213"/>
            <a:ext cx="2727325" cy="2160587"/>
          </a:xfrm>
          <a:prstGeom prst="rect">
            <a:avLst/>
          </a:prstGeom>
          <a:noFill/>
        </p:spPr>
      </p:pic>
      <p:pic>
        <p:nvPicPr>
          <p:cNvPr id="146440" name="Picture 8" descr="cube-200"/>
          <p:cNvPicPr>
            <a:picLocks noChangeAspect="1" noChangeArrowheads="1"/>
          </p:cNvPicPr>
          <p:nvPr/>
        </p:nvPicPr>
        <p:blipFill>
          <a:blip r:embed="rId6">
            <a:clrChange>
              <a:clrFrom>
                <a:srgbClr val="323232"/>
              </a:clrFrom>
              <a:clrTo>
                <a:srgbClr val="323232">
                  <a:alpha val="0"/>
                </a:srgbClr>
              </a:clrTo>
            </a:clrChange>
          </a:blip>
          <a:srcRect/>
          <a:stretch>
            <a:fillRect/>
          </a:stretch>
        </p:blipFill>
        <p:spPr bwMode="auto">
          <a:xfrm>
            <a:off x="20686713" y="7051675"/>
            <a:ext cx="2332037" cy="1846263"/>
          </a:xfrm>
          <a:prstGeom prst="rect">
            <a:avLst/>
          </a:prstGeom>
          <a:noFill/>
        </p:spPr>
      </p:pic>
      <p:pic>
        <p:nvPicPr>
          <p:cNvPr id="146441" name="Picture 9"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17314863" y="1022350"/>
            <a:ext cx="3289300" cy="2606675"/>
          </a:xfrm>
          <a:prstGeom prst="rect">
            <a:avLst/>
          </a:prstGeom>
          <a:noFill/>
        </p:spPr>
      </p:pic>
      <p:pic>
        <p:nvPicPr>
          <p:cNvPr id="146442" name="Picture 10"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19280188" y="715963"/>
            <a:ext cx="4494212" cy="3560762"/>
          </a:xfrm>
          <a:prstGeom prst="rect">
            <a:avLst/>
          </a:prstGeom>
          <a:noFill/>
        </p:spPr>
      </p:pic>
      <p:pic>
        <p:nvPicPr>
          <p:cNvPr id="146443" name="Picture 11"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126325" y="4124325"/>
            <a:ext cx="3648075" cy="2886075"/>
          </a:xfrm>
          <a:prstGeom prst="rect">
            <a:avLst/>
          </a:prstGeom>
          <a:noFill/>
        </p:spPr>
      </p:pic>
      <p:pic>
        <p:nvPicPr>
          <p:cNvPr id="146444" name="Picture 12"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500975" y="5349875"/>
            <a:ext cx="3273425" cy="2590800"/>
          </a:xfrm>
          <a:prstGeom prst="rect">
            <a:avLst/>
          </a:prstGeom>
          <a:noFill/>
        </p:spPr>
      </p:pic>
      <p:sp>
        <p:nvSpPr>
          <p:cNvPr id="146445" name="Rectangle 13" descr="DSCN2874-c010-le-400"/>
          <p:cNvSpPr>
            <a:spLocks noChangeArrowheads="1"/>
          </p:cNvSpPr>
          <p:nvPr/>
        </p:nvSpPr>
        <p:spPr bwMode="auto">
          <a:xfrm>
            <a:off x="2671698" y="6646857"/>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pic>
        <p:nvPicPr>
          <p:cNvPr id="146446" name="Picture 14" descr="0_8543b_e8deacc0_L-300"/>
          <p:cNvPicPr>
            <a:picLocks noChangeAspect="1" noChangeArrowheads="1"/>
          </p:cNvPicPr>
          <p:nvPr/>
        </p:nvPicPr>
        <p:blipFill>
          <a:blip r:embed="rId7"/>
          <a:srcRect/>
          <a:stretch>
            <a:fillRect/>
          </a:stretch>
        </p:blipFill>
        <p:spPr bwMode="auto">
          <a:xfrm>
            <a:off x="7953375" y="2106613"/>
            <a:ext cx="7429500" cy="3311525"/>
          </a:xfrm>
          <a:prstGeom prst="rect">
            <a:avLst/>
          </a:prstGeom>
          <a:noFill/>
        </p:spPr>
      </p:pic>
      <p:pic>
        <p:nvPicPr>
          <p:cNvPr id="146447" name="Picture 15" descr="flame bugie"/>
          <p:cNvPicPr>
            <a:picLocks noChangeAspect="1" noChangeArrowheads="1" noCrop="1"/>
          </p:cNvPicPr>
          <p:nvPr/>
        </p:nvPicPr>
        <p:blipFill>
          <a:blip r:embed="rId8"/>
          <a:srcRect/>
          <a:stretch>
            <a:fillRect/>
          </a:stretch>
        </p:blipFill>
        <p:spPr bwMode="auto">
          <a:xfrm>
            <a:off x="11139488" y="1022350"/>
            <a:ext cx="1957387" cy="2058988"/>
          </a:xfrm>
          <a:prstGeom prst="rect">
            <a:avLst/>
          </a:prstGeom>
          <a:noFill/>
        </p:spPr>
      </p:pic>
    </p:spTree>
  </p:cSld>
  <p:clrMapOvr>
    <a:masterClrMapping/>
  </p:clrMapOvr>
  <p:transition spd="slow" advClick="0"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afterEffect">
                                  <p:stCondLst>
                                    <p:cond delay="0"/>
                                  </p:stCondLst>
                                  <p:childTnLst>
                                    <p:anim calcmode="lin" valueType="num">
                                      <p:cBhvr>
                                        <p:cTn id="6" dur="5000"/>
                                        <p:tgtEl>
                                          <p:spTgt spid="146438"/>
                                        </p:tgtEl>
                                        <p:attrNameLst>
                                          <p:attrName>ppt_x</p:attrName>
                                        </p:attrNameLst>
                                      </p:cBhvr>
                                      <p:tavLst>
                                        <p:tav tm="0">
                                          <p:val>
                                            <p:strVal val="ppt_x"/>
                                          </p:val>
                                        </p:tav>
                                        <p:tav tm="100000">
                                          <p:val>
                                            <p:strVal val="ppt_x+ppt_w/2"/>
                                          </p:val>
                                        </p:tav>
                                      </p:tavLst>
                                    </p:anim>
                                    <p:anim calcmode="lin" valueType="num">
                                      <p:cBhvr>
                                        <p:cTn id="7" dur="5000"/>
                                        <p:tgtEl>
                                          <p:spTgt spid="146438"/>
                                        </p:tgtEl>
                                        <p:attrNameLst>
                                          <p:attrName>ppt_y</p:attrName>
                                        </p:attrNameLst>
                                      </p:cBhvr>
                                      <p:tavLst>
                                        <p:tav tm="0">
                                          <p:val>
                                            <p:strVal val="ppt_y"/>
                                          </p:val>
                                        </p:tav>
                                        <p:tav tm="100000">
                                          <p:val>
                                            <p:strVal val="ppt_y"/>
                                          </p:val>
                                        </p:tav>
                                      </p:tavLst>
                                    </p:anim>
                                    <p:anim calcmode="lin" valueType="num">
                                      <p:cBhvr>
                                        <p:cTn id="8" dur="5000"/>
                                        <p:tgtEl>
                                          <p:spTgt spid="146438"/>
                                        </p:tgtEl>
                                        <p:attrNameLst>
                                          <p:attrName>ppt_w</p:attrName>
                                        </p:attrNameLst>
                                      </p:cBhvr>
                                      <p:tavLst>
                                        <p:tav tm="0">
                                          <p:val>
                                            <p:strVal val="ppt_w"/>
                                          </p:val>
                                        </p:tav>
                                        <p:tav tm="100000">
                                          <p:val>
                                            <p:fltVal val="0"/>
                                          </p:val>
                                        </p:tav>
                                      </p:tavLst>
                                    </p:anim>
                                    <p:anim calcmode="lin" valueType="num">
                                      <p:cBhvr>
                                        <p:cTn id="9" dur="5000"/>
                                        <p:tgtEl>
                                          <p:spTgt spid="146438"/>
                                        </p:tgtEl>
                                        <p:attrNameLst>
                                          <p:attrName>ppt_h</p:attrName>
                                        </p:attrNameLst>
                                      </p:cBhvr>
                                      <p:tavLst>
                                        <p:tav tm="0">
                                          <p:val>
                                            <p:strVal val="ppt_h"/>
                                          </p:val>
                                        </p:tav>
                                        <p:tav tm="100000">
                                          <p:val>
                                            <p:strVal val="ppt_h"/>
                                          </p:val>
                                        </p:tav>
                                      </p:tavLst>
                                    </p:anim>
                                    <p:set>
                                      <p:cBhvr>
                                        <p:cTn id="10" dur="1" fill="hold">
                                          <p:stCondLst>
                                            <p:cond delay="4999"/>
                                          </p:stCondLst>
                                        </p:cTn>
                                        <p:tgtEl>
                                          <p:spTgt spid="146438"/>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5000" fill="hold"/>
                                        <p:tgtEl>
                                          <p:spTgt spid="146441"/>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146439"/>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146440"/>
                                        </p:tgtEl>
                                        <p:attrNameLst>
                                          <p:attrName>r</p:attrName>
                                        </p:attrNameLst>
                                      </p:cBhvr>
                                    </p:animRot>
                                  </p:childTnLst>
                                </p:cTn>
                              </p:par>
                            </p:childTnLst>
                          </p:cTn>
                        </p:par>
                        <p:par>
                          <p:cTn id="17" fill="hold">
                            <p:stCondLst>
                              <p:cond delay="5000"/>
                            </p:stCondLst>
                            <p:childTnLst>
                              <p:par>
                                <p:cTn id="18" presetID="17" presetClass="entr" presetSubtype="8" fill="hold" grpId="0" nodeType="afterEffect">
                                  <p:stCondLst>
                                    <p:cond delay="0"/>
                                  </p:stCondLst>
                                  <p:childTnLst>
                                    <p:set>
                                      <p:cBhvr>
                                        <p:cTn id="19" dur="1" fill="hold">
                                          <p:stCondLst>
                                            <p:cond delay="0"/>
                                          </p:stCondLst>
                                        </p:cTn>
                                        <p:tgtEl>
                                          <p:spTgt spid="146436"/>
                                        </p:tgtEl>
                                        <p:attrNameLst>
                                          <p:attrName>style.visibility</p:attrName>
                                        </p:attrNameLst>
                                      </p:cBhvr>
                                      <p:to>
                                        <p:strVal val="visible"/>
                                      </p:to>
                                    </p:set>
                                    <p:anim calcmode="lin" valueType="num">
                                      <p:cBhvr>
                                        <p:cTn id="20" dur="5000" fill="hold"/>
                                        <p:tgtEl>
                                          <p:spTgt spid="146436"/>
                                        </p:tgtEl>
                                        <p:attrNameLst>
                                          <p:attrName>ppt_x</p:attrName>
                                        </p:attrNameLst>
                                      </p:cBhvr>
                                      <p:tavLst>
                                        <p:tav tm="0">
                                          <p:val>
                                            <p:strVal val="#ppt_x-#ppt_w/2"/>
                                          </p:val>
                                        </p:tav>
                                        <p:tav tm="100000">
                                          <p:val>
                                            <p:strVal val="#ppt_x"/>
                                          </p:val>
                                        </p:tav>
                                      </p:tavLst>
                                    </p:anim>
                                    <p:anim calcmode="lin" valueType="num">
                                      <p:cBhvr>
                                        <p:cTn id="21" dur="5000" fill="hold"/>
                                        <p:tgtEl>
                                          <p:spTgt spid="146436"/>
                                        </p:tgtEl>
                                        <p:attrNameLst>
                                          <p:attrName>ppt_y</p:attrName>
                                        </p:attrNameLst>
                                      </p:cBhvr>
                                      <p:tavLst>
                                        <p:tav tm="0">
                                          <p:val>
                                            <p:strVal val="#ppt_y"/>
                                          </p:val>
                                        </p:tav>
                                        <p:tav tm="100000">
                                          <p:val>
                                            <p:strVal val="#ppt_y"/>
                                          </p:val>
                                        </p:tav>
                                      </p:tavLst>
                                    </p:anim>
                                    <p:anim calcmode="lin" valueType="num">
                                      <p:cBhvr>
                                        <p:cTn id="22" dur="5000" fill="hold"/>
                                        <p:tgtEl>
                                          <p:spTgt spid="146436"/>
                                        </p:tgtEl>
                                        <p:attrNameLst>
                                          <p:attrName>ppt_w</p:attrName>
                                        </p:attrNameLst>
                                      </p:cBhvr>
                                      <p:tavLst>
                                        <p:tav tm="0">
                                          <p:val>
                                            <p:fltVal val="0"/>
                                          </p:val>
                                        </p:tav>
                                        <p:tav tm="100000">
                                          <p:val>
                                            <p:strVal val="#ppt_w"/>
                                          </p:val>
                                        </p:tav>
                                      </p:tavLst>
                                    </p:anim>
                                    <p:anim calcmode="lin" valueType="num">
                                      <p:cBhvr>
                                        <p:cTn id="23" dur="5000" fill="hold"/>
                                        <p:tgtEl>
                                          <p:spTgt spid="146436"/>
                                        </p:tgtEl>
                                        <p:attrNameLst>
                                          <p:attrName>ppt_h</p:attrName>
                                        </p:attrNameLst>
                                      </p:cBhvr>
                                      <p:tavLst>
                                        <p:tav tm="0">
                                          <p:val>
                                            <p:strVal val="#ppt_h"/>
                                          </p:val>
                                        </p:tav>
                                        <p:tav tm="100000">
                                          <p:val>
                                            <p:strVal val="#ppt_h"/>
                                          </p:val>
                                        </p:tav>
                                      </p:tavLst>
                                    </p:anim>
                                  </p:childTnLst>
                                </p:cTn>
                              </p:par>
                            </p:childTnLst>
                          </p:cTn>
                        </p:par>
                        <p:par>
                          <p:cTn id="24" fill="hold">
                            <p:stCondLst>
                              <p:cond delay="10000"/>
                            </p:stCondLst>
                            <p:childTnLst>
                              <p:par>
                                <p:cTn id="25" presetID="48" presetClass="path" presetSubtype="0" accel="50000" decel="50000" fill="hold" nodeType="afterEffect">
                                  <p:stCondLst>
                                    <p:cond delay="0"/>
                                  </p:stCondLst>
                                  <p:childTnLst>
                                    <p:animMotion origin="layout" path="M -0.03247 0.5206 C -0.01632 0.50579 0.00225 0.49213 0.01024 0.47477 C 0.0184 0.45625 0.02274 0.4331 0.02656 0.41065 C 0.03107 0.38843 0.02656 0.36944 0.02274 0.34838 C 0.0184 0.32894 0.0125 0.30903 -0.00209 0.2919 C -0.01389 0.27431 -0.03455 0.25995 -0.05695 0.25 C -0.07743 0.23981 -0.10191 0.23287 -0.12622 0.22894 C -0.1507 0.22639 -0.17518 0.22639 -0.19792 0.22894 C -0.22223 0.23287 -0.24445 0.2412 -0.26285 0.25486 C -0.28125 0.26713 -0.29775 0.2831 -0.30556 0.30185 C -0.31598 0.31921 -0.31979 0.34282 -0.31979 0.36227 C -0.32188 0.38079 -0.31979 0.40417 -0.30973 0.42269 C -0.29966 0.44028 -0.28125 0.45394 -0.25695 0.46111 C -0.23212 0.4662 -0.20782 0.45903 -0.1915 0.44745 C -0.17726 0.43519 -0.16702 0.41551 -0.16493 0.39329 C -0.16493 0.37083 -0.16702 0.35 -0.17726 0.33287 C -0.1875 0.31551 -0.18542 0.31273 -0.22604 0.28958 C -0.26285 0.26597 -0.29966 0.27245 -0.32188 0.27083 C -0.34427 0.27083 -0.3625 0.27824 -0.3849 0.28472 C -0.40973 0.29306 -0.42986 0.30903 -0.44445 0.32269 C -0.45868 0.33634 -0.46459 0.35347 -0.47275 0.38079 C -0.47848 0.40903 -0.47848 0.42269 -0.47848 0.44375 C -0.47848 0.46458 -0.47848 0.48565 -0.47848 0.50579 " pathEditMode="relative" rAng="0" ptsTypes="fffffffffffffffffffffff">
                                      <p:cBhvr>
                                        <p:cTn id="26" dur="5000" fill="hold"/>
                                        <p:tgtEl>
                                          <p:spTgt spid="146439"/>
                                        </p:tgtEl>
                                        <p:attrNameLst>
                                          <p:attrName>ppt_x</p:attrName>
                                          <p:attrName>ppt_y</p:attrName>
                                        </p:attrNameLst>
                                      </p:cBhvr>
                                      <p:rCtr x="-191" y="-147"/>
                                    </p:animMotion>
                                  </p:childTnLst>
                                </p:cTn>
                              </p:par>
                            </p:childTnLst>
                          </p:cTn>
                        </p:par>
                        <p:par>
                          <p:cTn id="27" fill="hold">
                            <p:stCondLst>
                              <p:cond delay="15000"/>
                            </p:stCondLst>
                            <p:childTnLst>
                              <p:par>
                                <p:cTn id="28" presetID="0" presetClass="path" presetSubtype="0" accel="50000" decel="50000" fill="hold" nodeType="afterEffect">
                                  <p:stCondLst>
                                    <p:cond delay="0"/>
                                  </p:stCondLst>
                                  <p:childTnLst>
                                    <p:animMotion origin="layout" path="M 1.94444E-6 3.33333E-6 C 0.01024 0.06018 0.02066 0.1206 -0.07118 0.14977 C -0.16302 0.17893 -0.46754 0.16967 -0.5507 0.17407 C -0.63386 0.17847 -0.56754 0.17407 -0.57066 0.17592 " pathEditMode="relative" rAng="0" ptsTypes="aaaA">
                                      <p:cBhvr>
                                        <p:cTn id="29" dur="5000" fill="hold"/>
                                        <p:tgtEl>
                                          <p:spTgt spid="146440"/>
                                        </p:tgtEl>
                                        <p:attrNameLst>
                                          <p:attrName>ppt_x</p:attrName>
                                          <p:attrName>ppt_y</p:attrName>
                                        </p:attrNameLst>
                                      </p:cBhvr>
                                      <p:rCtr x="-307" y="89"/>
                                    </p:animMotion>
                                  </p:childTnLst>
                                </p:cTn>
                              </p:par>
                            </p:childTnLst>
                          </p:cTn>
                        </p:par>
                        <p:par>
                          <p:cTn id="30" fill="hold">
                            <p:stCondLst>
                              <p:cond delay="20000"/>
                            </p:stCondLst>
                            <p:childTnLst>
                              <p:par>
                                <p:cTn id="31" presetID="0" presetClass="path" presetSubtype="0" accel="50000" decel="50000" fill="hold" nodeType="afterEffect">
                                  <p:stCondLst>
                                    <p:cond delay="0"/>
                                  </p:stCondLst>
                                  <p:childTnLst>
                                    <p:animMotion origin="layout" path="M 4.16667E-6 -3.7037E-7 C -0.00695 0.00324 -0.01216 0.0088 -0.0191 0.01227 C -0.02379 0.03287 -0.01719 0.01042 -0.02743 0.02755 C -0.03368 0.03796 -0.03924 0.05116 -0.04219 0.06435 C -0.04046 0.10069 -0.04132 0.12894 -0.0191 0.15046 C -0.01372 0.17315 -0.01302 0.17245 -0.0191 0.21181 C -0.0191 0.21204 -0.02952 0.23495 -0.0316 0.23935 C -0.03299 0.24259 -0.03577 0.24861 -0.03577 0.24884 C -0.03646 0.27732 -0.03507 0.30625 -0.03802 0.33472 C -0.04028 0.35671 -0.06007 0.36597 -0.07153 0.37153 C -0.09948 0.38519 -0.13056 0.37361 -0.1599 0.37454 C -0.16841 0.3787 -0.17657 0.38125 -0.18525 0.3838 C -0.19427 0.39051 -0.21094 0.41736 -0.21667 0.41759 C -0.27066 0.41968 -0.32466 0.41968 -0.37865 0.4206 C -0.38976 0.42222 -0.40139 0.42245 -0.41233 0.42685 C -0.41702 0.4287 -0.42761 0.43495 -0.43334 0.43611 C -0.44254 0.4375 -0.45157 0.43796 -0.46077 0.43912 C -0.46424 0.44005 -0.46771 0.44097 -0.47118 0.44213 C -0.47327 0.44282 -0.47657 0.44213 -0.47743 0.44514 C -0.47848 0.44907 -0.47535 0.45764 -0.47535 0.45787 " pathEditMode="relative" rAng="0" ptsTypes="fffffffffffffffffffA">
                                      <p:cBhvr>
                                        <p:cTn id="32" dur="5000" fill="hold"/>
                                        <p:tgtEl>
                                          <p:spTgt spid="146441"/>
                                        </p:tgtEl>
                                        <p:attrNameLst>
                                          <p:attrName>ppt_x</p:attrName>
                                          <p:attrName>ppt_y</p:attrName>
                                        </p:attrNameLst>
                                      </p:cBhvr>
                                      <p:rCtr x="-239" y="229"/>
                                    </p:animMotion>
                                  </p:childTnLst>
                                </p:cTn>
                              </p:par>
                              <p:par>
                                <p:cTn id="33" presetID="10" presetClass="entr" presetSubtype="0" fill="hold" nodeType="withEffect">
                                  <p:stCondLst>
                                    <p:cond delay="0"/>
                                  </p:stCondLst>
                                  <p:childTnLst>
                                    <p:set>
                                      <p:cBhvr>
                                        <p:cTn id="34" dur="1" fill="hold">
                                          <p:stCondLst>
                                            <p:cond delay="0"/>
                                          </p:stCondLst>
                                        </p:cTn>
                                        <p:tgtEl>
                                          <p:spTgt spid="146442"/>
                                        </p:tgtEl>
                                        <p:attrNameLst>
                                          <p:attrName>style.visibility</p:attrName>
                                        </p:attrNameLst>
                                      </p:cBhvr>
                                      <p:to>
                                        <p:strVal val="visible"/>
                                      </p:to>
                                    </p:set>
                                    <p:animEffect transition="in" filter="fade">
                                      <p:cBhvr>
                                        <p:cTn id="35" dur="2000"/>
                                        <p:tgtEl>
                                          <p:spTgt spid="146442"/>
                                        </p:tgtEl>
                                      </p:cBhvr>
                                    </p:animEffect>
                                  </p:childTnLst>
                                </p:cTn>
                              </p:par>
                              <p:par>
                                <p:cTn id="36" presetID="42" presetClass="path" presetSubtype="0" accel="50000" decel="50000" fill="hold" nodeType="withEffect">
                                  <p:stCondLst>
                                    <p:cond delay="1000"/>
                                  </p:stCondLst>
                                  <p:childTnLst>
                                    <p:animMotion origin="layout" path="M -1.94444E-6 -4.44444E-6 L -0.04305 0.61412 " pathEditMode="relative" rAng="0" ptsTypes="AA">
                                      <p:cBhvr>
                                        <p:cTn id="37" dur="5000" fill="hold"/>
                                        <p:tgtEl>
                                          <p:spTgt spid="146442"/>
                                        </p:tgtEl>
                                        <p:attrNameLst>
                                          <p:attrName>ppt_x</p:attrName>
                                          <p:attrName>ppt_y</p:attrName>
                                        </p:attrNameLst>
                                      </p:cBhvr>
                                      <p:rCtr x="-22" y="307"/>
                                    </p:animMotion>
                                  </p:childTnLst>
                                </p:cTn>
                              </p:par>
                            </p:childTnLst>
                          </p:cTn>
                        </p:par>
                        <p:par>
                          <p:cTn id="38" fill="hold">
                            <p:stCondLst>
                              <p:cond delay="26000"/>
                            </p:stCondLst>
                            <p:childTnLst>
                              <p:par>
                                <p:cTn id="39" presetID="17" presetClass="exit" presetSubtype="8" fill="hold" grpId="1" nodeType="afterEffect">
                                  <p:stCondLst>
                                    <p:cond delay="0"/>
                                  </p:stCondLst>
                                  <p:childTnLst>
                                    <p:anim calcmode="lin" valueType="num">
                                      <p:cBhvr>
                                        <p:cTn id="40" dur="5000"/>
                                        <p:tgtEl>
                                          <p:spTgt spid="146436"/>
                                        </p:tgtEl>
                                        <p:attrNameLst>
                                          <p:attrName>ppt_x</p:attrName>
                                        </p:attrNameLst>
                                      </p:cBhvr>
                                      <p:tavLst>
                                        <p:tav tm="0">
                                          <p:val>
                                            <p:strVal val="ppt_x"/>
                                          </p:val>
                                        </p:tav>
                                        <p:tav tm="100000">
                                          <p:val>
                                            <p:strVal val="ppt_x-ppt_w/2"/>
                                          </p:val>
                                        </p:tav>
                                      </p:tavLst>
                                    </p:anim>
                                    <p:anim calcmode="lin" valueType="num">
                                      <p:cBhvr>
                                        <p:cTn id="41" dur="5000"/>
                                        <p:tgtEl>
                                          <p:spTgt spid="146436"/>
                                        </p:tgtEl>
                                        <p:attrNameLst>
                                          <p:attrName>ppt_y</p:attrName>
                                        </p:attrNameLst>
                                      </p:cBhvr>
                                      <p:tavLst>
                                        <p:tav tm="0">
                                          <p:val>
                                            <p:strVal val="ppt_y"/>
                                          </p:val>
                                        </p:tav>
                                        <p:tav tm="100000">
                                          <p:val>
                                            <p:strVal val="ppt_y"/>
                                          </p:val>
                                        </p:tav>
                                      </p:tavLst>
                                    </p:anim>
                                    <p:anim calcmode="lin" valueType="num">
                                      <p:cBhvr>
                                        <p:cTn id="42" dur="5000"/>
                                        <p:tgtEl>
                                          <p:spTgt spid="146436"/>
                                        </p:tgtEl>
                                        <p:attrNameLst>
                                          <p:attrName>ppt_w</p:attrName>
                                        </p:attrNameLst>
                                      </p:cBhvr>
                                      <p:tavLst>
                                        <p:tav tm="0">
                                          <p:val>
                                            <p:strVal val="ppt_w"/>
                                          </p:val>
                                        </p:tav>
                                        <p:tav tm="100000">
                                          <p:val>
                                            <p:fltVal val="0"/>
                                          </p:val>
                                        </p:tav>
                                      </p:tavLst>
                                    </p:anim>
                                    <p:anim calcmode="lin" valueType="num">
                                      <p:cBhvr>
                                        <p:cTn id="43" dur="5000"/>
                                        <p:tgtEl>
                                          <p:spTgt spid="146436"/>
                                        </p:tgtEl>
                                        <p:attrNameLst>
                                          <p:attrName>ppt_h</p:attrName>
                                        </p:attrNameLst>
                                      </p:cBhvr>
                                      <p:tavLst>
                                        <p:tav tm="0">
                                          <p:val>
                                            <p:strVal val="ppt_h"/>
                                          </p:val>
                                        </p:tav>
                                        <p:tav tm="100000">
                                          <p:val>
                                            <p:strVal val="ppt_h"/>
                                          </p:val>
                                        </p:tav>
                                      </p:tavLst>
                                    </p:anim>
                                    <p:set>
                                      <p:cBhvr>
                                        <p:cTn id="44" dur="1" fill="hold">
                                          <p:stCondLst>
                                            <p:cond delay="4999"/>
                                          </p:stCondLst>
                                        </p:cTn>
                                        <p:tgtEl>
                                          <p:spTgt spid="146436"/>
                                        </p:tgtEl>
                                        <p:attrNameLst>
                                          <p:attrName>style.visibility</p:attrName>
                                        </p:attrNameLst>
                                      </p:cBhvr>
                                      <p:to>
                                        <p:strVal val="hidden"/>
                                      </p:to>
                                    </p:set>
                                  </p:childTnLst>
                                </p:cTn>
                              </p:par>
                              <p:par>
                                <p:cTn id="45" presetID="10" presetClass="entr" presetSubtype="0" fill="hold" nodeType="withEffect">
                                  <p:stCondLst>
                                    <p:cond delay="0"/>
                                  </p:stCondLst>
                                  <p:childTnLst>
                                    <p:set>
                                      <p:cBhvr>
                                        <p:cTn id="46" dur="1" fill="hold">
                                          <p:stCondLst>
                                            <p:cond delay="0"/>
                                          </p:stCondLst>
                                        </p:cTn>
                                        <p:tgtEl>
                                          <p:spTgt spid="146443"/>
                                        </p:tgtEl>
                                        <p:attrNameLst>
                                          <p:attrName>style.visibility</p:attrName>
                                        </p:attrNameLst>
                                      </p:cBhvr>
                                      <p:to>
                                        <p:strVal val="visible"/>
                                      </p:to>
                                    </p:set>
                                    <p:animEffect transition="in" filter="fade">
                                      <p:cBhvr>
                                        <p:cTn id="47" dur="2000"/>
                                        <p:tgtEl>
                                          <p:spTgt spid="146443"/>
                                        </p:tgtEl>
                                      </p:cBhvr>
                                    </p:animEffect>
                                  </p:childTnLst>
                                </p:cTn>
                              </p:par>
                              <p:par>
                                <p:cTn id="48" presetID="42" presetClass="path" presetSubtype="0" accel="50000" decel="50000" fill="hold" nodeType="withEffect">
                                  <p:stCondLst>
                                    <p:cond delay="0"/>
                                  </p:stCondLst>
                                  <p:childTnLst>
                                    <p:animMotion origin="layout" path="M 1.11111E-6 4.44444E-6 L -0.03733 0.24745 " pathEditMode="relative" rAng="0" ptsTypes="AA">
                                      <p:cBhvr>
                                        <p:cTn id="49" dur="5000" fill="hold"/>
                                        <p:tgtEl>
                                          <p:spTgt spid="146443"/>
                                        </p:tgtEl>
                                        <p:attrNameLst>
                                          <p:attrName>ppt_x</p:attrName>
                                          <p:attrName>ppt_y</p:attrName>
                                        </p:attrNameLst>
                                      </p:cBhvr>
                                      <p:rCtr x="-19" y="124"/>
                                    </p:animMotion>
                                  </p:childTnLst>
                                </p:cTn>
                              </p:par>
                            </p:childTnLst>
                          </p:cTn>
                        </p:par>
                        <p:par>
                          <p:cTn id="50" fill="hold">
                            <p:stCondLst>
                              <p:cond delay="31000"/>
                            </p:stCondLst>
                            <p:childTnLst>
                              <p:par>
                                <p:cTn id="51" presetID="17" presetClass="entr" presetSubtype="2" fill="hold" grpId="1" nodeType="afterEffect">
                                  <p:stCondLst>
                                    <p:cond delay="0"/>
                                  </p:stCondLst>
                                  <p:childTnLst>
                                    <p:set>
                                      <p:cBhvr>
                                        <p:cTn id="52" dur="1" fill="hold">
                                          <p:stCondLst>
                                            <p:cond delay="0"/>
                                          </p:stCondLst>
                                        </p:cTn>
                                        <p:tgtEl>
                                          <p:spTgt spid="146438"/>
                                        </p:tgtEl>
                                        <p:attrNameLst>
                                          <p:attrName>style.visibility</p:attrName>
                                        </p:attrNameLst>
                                      </p:cBhvr>
                                      <p:to>
                                        <p:strVal val="visible"/>
                                      </p:to>
                                    </p:set>
                                    <p:anim calcmode="lin" valueType="num">
                                      <p:cBhvr>
                                        <p:cTn id="53" dur="5000" fill="hold"/>
                                        <p:tgtEl>
                                          <p:spTgt spid="146438"/>
                                        </p:tgtEl>
                                        <p:attrNameLst>
                                          <p:attrName>ppt_x</p:attrName>
                                        </p:attrNameLst>
                                      </p:cBhvr>
                                      <p:tavLst>
                                        <p:tav tm="0">
                                          <p:val>
                                            <p:strVal val="#ppt_x+#ppt_w/2"/>
                                          </p:val>
                                        </p:tav>
                                        <p:tav tm="100000">
                                          <p:val>
                                            <p:strVal val="#ppt_x"/>
                                          </p:val>
                                        </p:tav>
                                      </p:tavLst>
                                    </p:anim>
                                    <p:anim calcmode="lin" valueType="num">
                                      <p:cBhvr>
                                        <p:cTn id="54" dur="5000" fill="hold"/>
                                        <p:tgtEl>
                                          <p:spTgt spid="146438"/>
                                        </p:tgtEl>
                                        <p:attrNameLst>
                                          <p:attrName>ppt_y</p:attrName>
                                        </p:attrNameLst>
                                      </p:cBhvr>
                                      <p:tavLst>
                                        <p:tav tm="0">
                                          <p:val>
                                            <p:strVal val="#ppt_y"/>
                                          </p:val>
                                        </p:tav>
                                        <p:tav tm="100000">
                                          <p:val>
                                            <p:strVal val="#ppt_y"/>
                                          </p:val>
                                        </p:tav>
                                      </p:tavLst>
                                    </p:anim>
                                    <p:anim calcmode="lin" valueType="num">
                                      <p:cBhvr>
                                        <p:cTn id="55" dur="5000" fill="hold"/>
                                        <p:tgtEl>
                                          <p:spTgt spid="146438"/>
                                        </p:tgtEl>
                                        <p:attrNameLst>
                                          <p:attrName>ppt_w</p:attrName>
                                        </p:attrNameLst>
                                      </p:cBhvr>
                                      <p:tavLst>
                                        <p:tav tm="0">
                                          <p:val>
                                            <p:fltVal val="0"/>
                                          </p:val>
                                        </p:tav>
                                        <p:tav tm="100000">
                                          <p:val>
                                            <p:strVal val="#ppt_w"/>
                                          </p:val>
                                        </p:tav>
                                      </p:tavLst>
                                    </p:anim>
                                    <p:anim calcmode="lin" valueType="num">
                                      <p:cBhvr>
                                        <p:cTn id="56" dur="5000" fill="hold"/>
                                        <p:tgtEl>
                                          <p:spTgt spid="146438"/>
                                        </p:tgtEl>
                                        <p:attrNameLst>
                                          <p:attrName>ppt_h</p:attrName>
                                        </p:attrNameLst>
                                      </p:cBhvr>
                                      <p:tavLst>
                                        <p:tav tm="0">
                                          <p:val>
                                            <p:strVal val="#ppt_h"/>
                                          </p:val>
                                        </p:tav>
                                        <p:tav tm="100000">
                                          <p:val>
                                            <p:strVal val="#ppt_h"/>
                                          </p:val>
                                        </p:tav>
                                      </p:tavLst>
                                    </p:anim>
                                  </p:childTnLst>
                                </p:cTn>
                              </p:par>
                              <p:par>
                                <p:cTn id="57" presetID="10" presetClass="entr" presetSubtype="0" fill="hold" nodeType="withEffect">
                                  <p:stCondLst>
                                    <p:cond delay="0"/>
                                  </p:stCondLst>
                                  <p:childTnLst>
                                    <p:set>
                                      <p:cBhvr>
                                        <p:cTn id="58" dur="1" fill="hold">
                                          <p:stCondLst>
                                            <p:cond delay="0"/>
                                          </p:stCondLst>
                                        </p:cTn>
                                        <p:tgtEl>
                                          <p:spTgt spid="146444"/>
                                        </p:tgtEl>
                                        <p:attrNameLst>
                                          <p:attrName>style.visibility</p:attrName>
                                        </p:attrNameLst>
                                      </p:cBhvr>
                                      <p:to>
                                        <p:strVal val="visible"/>
                                      </p:to>
                                    </p:set>
                                    <p:animEffect transition="in" filter="fade">
                                      <p:cBhvr>
                                        <p:cTn id="59" dur="2000"/>
                                        <p:tgtEl>
                                          <p:spTgt spid="146444"/>
                                        </p:tgtEl>
                                      </p:cBhvr>
                                    </p:animEffect>
                                  </p:childTnLst>
                                </p:cTn>
                              </p:par>
                              <p:par>
                                <p:cTn id="60" presetID="42" presetClass="path" presetSubtype="0" accel="50000" decel="50000" fill="hold" nodeType="withEffect">
                                  <p:stCondLst>
                                    <p:cond delay="0"/>
                                  </p:stCondLst>
                                  <p:childTnLst>
                                    <p:animMotion origin="layout" path="M -4.72222E-6 -1.85185E-6 L -0.02361 0.05 " pathEditMode="relative" rAng="0" ptsTypes="AA">
                                      <p:cBhvr>
                                        <p:cTn id="61" dur="5000" fill="hold"/>
                                        <p:tgtEl>
                                          <p:spTgt spid="146444"/>
                                        </p:tgtEl>
                                        <p:attrNameLst>
                                          <p:attrName>ppt_x</p:attrName>
                                          <p:attrName>ppt_y</p:attrName>
                                        </p:attrNameLst>
                                      </p:cBhvr>
                                      <p:rCtr x="-12" y="25"/>
                                    </p:animMotion>
                                  </p:childTnLst>
                                </p:cTn>
                              </p:par>
                              <p:par>
                                <p:cTn id="62" presetID="10" presetClass="entr" presetSubtype="0" fill="hold" nodeType="withEffect">
                                  <p:stCondLst>
                                    <p:cond delay="0"/>
                                  </p:stCondLst>
                                  <p:childTnLst>
                                    <p:set>
                                      <p:cBhvr>
                                        <p:cTn id="63" dur="1" fill="hold">
                                          <p:stCondLst>
                                            <p:cond delay="0"/>
                                          </p:stCondLst>
                                        </p:cTn>
                                        <p:tgtEl>
                                          <p:spTgt spid="146446"/>
                                        </p:tgtEl>
                                        <p:attrNameLst>
                                          <p:attrName>style.visibility</p:attrName>
                                        </p:attrNameLst>
                                      </p:cBhvr>
                                      <p:to>
                                        <p:strVal val="visible"/>
                                      </p:to>
                                    </p:set>
                                    <p:animEffect transition="in" filter="fade">
                                      <p:cBhvr>
                                        <p:cTn id="64" dur="2000"/>
                                        <p:tgtEl>
                                          <p:spTgt spid="146446"/>
                                        </p:tgtEl>
                                      </p:cBhvr>
                                    </p:animEffect>
                                  </p:childTnLst>
                                </p:cTn>
                              </p:par>
                              <p:par>
                                <p:cTn id="65" presetID="10" presetClass="entr" presetSubtype="0" fill="hold" nodeType="withEffect">
                                  <p:stCondLst>
                                    <p:cond delay="0"/>
                                  </p:stCondLst>
                                  <p:childTnLst>
                                    <p:set>
                                      <p:cBhvr>
                                        <p:cTn id="66" dur="1" fill="hold">
                                          <p:stCondLst>
                                            <p:cond delay="0"/>
                                          </p:stCondLst>
                                        </p:cTn>
                                        <p:tgtEl>
                                          <p:spTgt spid="146447"/>
                                        </p:tgtEl>
                                        <p:attrNameLst>
                                          <p:attrName>style.visibility</p:attrName>
                                        </p:attrNameLst>
                                      </p:cBhvr>
                                      <p:to>
                                        <p:strVal val="visible"/>
                                      </p:to>
                                    </p:set>
                                    <p:animEffect transition="in" filter="fade">
                                      <p:cBhvr>
                                        <p:cTn id="67" dur="2000"/>
                                        <p:tgtEl>
                                          <p:spTgt spid="1464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animBg="1"/>
      <p:bldP spid="146436" grpId="1" animBg="1"/>
      <p:bldP spid="146438" grpId="0" animBg="1"/>
      <p:bldP spid="14643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descr="DSCN2874-c010-le-400"/>
          <p:cNvSpPr>
            <a:spLocks noChangeArrowheads="1"/>
          </p:cNvSpPr>
          <p:nvPr/>
        </p:nvSpPr>
        <p:spPr bwMode="auto">
          <a:xfrm>
            <a:off x="0" y="0"/>
            <a:ext cx="23774400" cy="14722475"/>
          </a:xfrm>
          <a:prstGeom prst="rect">
            <a:avLst/>
          </a:prstGeom>
          <a:blipFill dpi="0" rotWithShape="1">
            <a:blip r:embed="rId2"/>
            <a:srcRect/>
            <a:stretch>
              <a:fillRect/>
            </a:stretch>
          </a:blipFill>
          <a:ln w="9525">
            <a:noFill/>
            <a:miter lim="800000"/>
            <a:headEnd/>
            <a:tailEnd/>
          </a:ln>
          <a:effectLst/>
        </p:spPr>
        <p:txBody>
          <a:bodyPr wrap="none" anchor="ctr"/>
          <a:lstStyle/>
          <a:p>
            <a:endParaRPr lang="es-ES"/>
          </a:p>
        </p:txBody>
      </p:sp>
      <p:sp>
        <p:nvSpPr>
          <p:cNvPr id="2" name="1 Rectángulo"/>
          <p:cNvSpPr/>
          <p:nvPr/>
        </p:nvSpPr>
        <p:spPr>
          <a:xfrm>
            <a:off x="814310" y="574627"/>
            <a:ext cx="20002640" cy="2308324"/>
          </a:xfrm>
          <a:prstGeom prst="rect">
            <a:avLst/>
          </a:prstGeom>
        </p:spPr>
        <p:txBody>
          <a:bodyPr wrap="square">
            <a:spAutoFit/>
          </a:bodyPr>
          <a:lstStyle/>
          <a:p>
            <a:r>
              <a:rPr lang="es-ES" sz="4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siempre ha sido mi estación favorita. El momento en que estalla todo con su belleza pasada, como si la naturaleza hubiera estado ahorrando todo el año para el gran final</a:t>
            </a:r>
            <a:endParaRPr lang="es-ES" sz="48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
        <p:nvSpPr>
          <p:cNvPr id="3" name="Rectangle 13" descr="DSCN2874-c010-le-400"/>
          <p:cNvSpPr>
            <a:spLocks noChangeArrowheads="1"/>
          </p:cNvSpPr>
          <p:nvPr/>
        </p:nvSpPr>
        <p:spPr bwMode="auto">
          <a:xfrm>
            <a:off x="29246634" y="6003915"/>
            <a:ext cx="23774400" cy="14722475"/>
          </a:xfrm>
          <a:prstGeom prst="rect">
            <a:avLst/>
          </a:prstGeom>
          <a:blipFill dpi="0" rotWithShape="1">
            <a:blip r:embed="rId2"/>
            <a:srcRect/>
            <a:stretch>
              <a:fillRect/>
            </a:stretch>
          </a:blipFill>
          <a:ln w="9525">
            <a:noFill/>
            <a:miter lim="800000"/>
            <a:headEnd/>
            <a:tailEnd/>
          </a:ln>
          <a:effectLst/>
        </p:spPr>
        <p:txBody>
          <a:bodyPr wrap="none" anchor="ctr"/>
          <a:lstStyle/>
          <a:p>
            <a:r>
              <a:rPr lang="es-ES" i="1" dirty="0" smtClean="0"/>
              <a:t>El otoño siempre ha sido mi estación favorita. El momento en que estalla todo con su belleza pasada, como si la naturaleza hubiera estado ahorrando todo el año para el gran final</a:t>
            </a:r>
            <a:endParaRPr lang="es-ES" dirty="0"/>
          </a:p>
        </p:txBody>
      </p:sp>
    </p:spTree>
  </p:cSld>
  <p:clrMapOvr>
    <a:masterClrMapping/>
  </p:clrMapOvr>
  <p:transition spd="slow" advTm="18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creenShot048"/>
          <p:cNvPicPr>
            <a:picLocks noChangeAspect="1" noChangeArrowheads="1"/>
          </p:cNvPicPr>
          <p:nvPr/>
        </p:nvPicPr>
        <p:blipFill>
          <a:blip r:embed="rId2"/>
          <a:srcRect/>
          <a:stretch>
            <a:fillRect/>
          </a:stretch>
        </p:blipFill>
        <p:spPr bwMode="auto">
          <a:xfrm>
            <a:off x="0" y="-37489"/>
            <a:ext cx="23774400" cy="14797453"/>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PA095791-lcs02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710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2 Rectángulo"/>
          <p:cNvSpPr/>
          <p:nvPr/>
        </p:nvSpPr>
        <p:spPr>
          <a:xfrm>
            <a:off x="1242938" y="1074693"/>
            <a:ext cx="10715700"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Cada hoja habla de felicidad para mí, agitando los árboles del otoño.</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creenShot047"/>
          <p:cNvPicPr>
            <a:picLocks noChangeAspect="1" noChangeArrowheads="1"/>
          </p:cNvPicPr>
          <p:nvPr/>
        </p:nvPicPr>
        <p:blipFill>
          <a:blip r:embed="rId2"/>
          <a:srcRect/>
          <a:stretch>
            <a:fillRect/>
          </a:stretch>
        </p:blipFill>
        <p:spPr bwMode="auto">
          <a:xfrm>
            <a:off x="0" y="13632"/>
            <a:ext cx="23774400" cy="14708843"/>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C:\Users\Ileana\Documents\Zz nou in lucru   partial pt nov\MATER   gata pt pps\Mater red toamna\Pt red toamna n  2\Diapozitiv11.JPG"/>
          <p:cNvPicPr>
            <a:picLocks noChangeAspect="1" noChangeArrowheads="1"/>
          </p:cNvPicPr>
          <p:nvPr/>
        </p:nvPicPr>
        <p:blipFill>
          <a:blip r:embed="rId2"/>
          <a:srcRect b="8417"/>
          <a:stretch>
            <a:fillRect/>
          </a:stretch>
        </p:blipFill>
        <p:spPr bwMode="auto">
          <a:xfrm>
            <a:off x="0" y="0"/>
            <a:ext cx="23774400" cy="14722475"/>
          </a:xfrm>
          <a:prstGeom prst="rect">
            <a:avLst/>
          </a:prstGeom>
          <a:noFill/>
          <a:ln w="9525">
            <a:noFill/>
            <a:miter lim="800000"/>
            <a:headEnd/>
            <a:tailEnd/>
          </a:ln>
        </p:spPr>
      </p:pic>
      <p:pic>
        <p:nvPicPr>
          <p:cNvPr id="4" name="Picture 2" descr="C:\Users\Ileana\Documents\Zz nou in lucru   partial pt nov\MATER   gata pt pps\Mater red toamna\Pt red toamna n  2\Diapozitiv21.JPG"/>
          <p:cNvPicPr>
            <a:picLocks noChangeAspect="1" noChangeArrowheads="1"/>
          </p:cNvPicPr>
          <p:nvPr/>
        </p:nvPicPr>
        <p:blipFill>
          <a:blip r:embed="rId3"/>
          <a:srcRect b="7167"/>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17.JPG"/>
          <p:cNvPicPr>
            <a:picLocks noChangeAspect="1" noChangeArrowheads="1"/>
          </p:cNvPicPr>
          <p:nvPr/>
        </p:nvPicPr>
        <p:blipFill>
          <a:blip r:embed="rId4"/>
          <a:srcRect b="7166"/>
          <a:stretch>
            <a:fillRect/>
          </a:stretch>
        </p:blipFill>
        <p:spPr bwMode="auto">
          <a:xfrm>
            <a:off x="0" y="0"/>
            <a:ext cx="23774400" cy="14722475"/>
          </a:xfrm>
          <a:prstGeom prst="rect">
            <a:avLst/>
          </a:prstGeom>
          <a:noFill/>
          <a:ln w="9525">
            <a:noFill/>
            <a:miter lim="800000"/>
            <a:headEnd/>
            <a:tailEnd/>
          </a:ln>
        </p:spPr>
      </p:pic>
      <p:pic>
        <p:nvPicPr>
          <p:cNvPr id="11" name="Picture 2" descr="C:\Users\Ileana\Documents\Zz nou in lucru   partial pt nov\MATER   gata pt pps\Mater red toamna\Pt red toamna n  2\Diapozitiv17.JPG"/>
          <p:cNvPicPr>
            <a:picLocks noChangeAspect="1" noChangeArrowheads="1"/>
          </p:cNvPicPr>
          <p:nvPr/>
        </p:nvPicPr>
        <p:blipFill>
          <a:blip r:embed="rId4"/>
          <a:srcRect b="6955"/>
          <a:stretch>
            <a:fillRect/>
          </a:stretch>
        </p:blipFill>
        <p:spPr bwMode="auto">
          <a:xfrm>
            <a:off x="0" y="0"/>
            <a:ext cx="23774400" cy="14722475"/>
          </a:xfrm>
          <a:prstGeom prst="rect">
            <a:avLst/>
          </a:prstGeom>
          <a:noFill/>
          <a:ln w="9525">
            <a:noFill/>
            <a:miter lim="800000"/>
            <a:headEnd/>
            <a:tailEnd/>
          </a:ln>
        </p:spPr>
      </p:pic>
      <p:pic>
        <p:nvPicPr>
          <p:cNvPr id="13" name="Picture 2" descr="C:\Users\Ileana\Documents\Zz nou in lucru   partial pt nov\MATER   gata pt pps\Mater red toamna\Pt red toamna n  2\Diapozitiv20.JPG"/>
          <p:cNvPicPr>
            <a:picLocks noChangeAspect="1" noChangeArrowheads="1"/>
          </p:cNvPicPr>
          <p:nvPr/>
        </p:nvPicPr>
        <p:blipFill>
          <a:blip r:embed="rId5"/>
          <a:srcRect b="9666"/>
          <a:stretch>
            <a:fillRect/>
          </a:stretch>
        </p:blipFill>
        <p:spPr bwMode="auto">
          <a:xfrm>
            <a:off x="0" y="0"/>
            <a:ext cx="23774400" cy="14722475"/>
          </a:xfrm>
          <a:prstGeom prst="rect">
            <a:avLst/>
          </a:prstGeom>
          <a:noFill/>
          <a:ln w="9525">
            <a:noFill/>
            <a:miter lim="800000"/>
            <a:headEnd/>
            <a:tailEnd/>
          </a:ln>
        </p:spPr>
      </p:pic>
      <p:pic>
        <p:nvPicPr>
          <p:cNvPr id="14" name="Picture 2" descr="C:\Users\Ileana\Documents\Zz nou in lucru   partial pt nov\MATER   gata pt pps\Mater red toamna\Pt red toamna n  2\Diapozitiv20.JPG"/>
          <p:cNvPicPr>
            <a:picLocks noChangeAspect="1" noChangeArrowheads="1"/>
          </p:cNvPicPr>
          <p:nvPr/>
        </p:nvPicPr>
        <p:blipFill>
          <a:blip r:embed="rId5"/>
          <a:srcRect b="9402"/>
          <a:stretch>
            <a:fillRect/>
          </a:stretch>
        </p:blipFill>
        <p:spPr bwMode="auto">
          <a:xfrm>
            <a:off x="0" y="0"/>
            <a:ext cx="23774400" cy="14722475"/>
          </a:xfrm>
          <a:prstGeom prst="rect">
            <a:avLst/>
          </a:prstGeom>
          <a:noFill/>
          <a:ln w="9525">
            <a:noFill/>
            <a:miter lim="800000"/>
            <a:headEnd/>
            <a:tailEnd/>
          </a:ln>
        </p:spPr>
      </p:pic>
      <p:pic>
        <p:nvPicPr>
          <p:cNvPr id="16" name="Picture 1" descr="C:\Users\Ileana\Documents\Zz nou in lucru   partial pt nov\MATER   gata pt pps\Mater red toamna\Pt red toamna n  1\Diapozitiv21.JPG"/>
          <p:cNvPicPr>
            <a:picLocks noChangeAspect="1" noChangeArrowheads="1"/>
          </p:cNvPicPr>
          <p:nvPr/>
        </p:nvPicPr>
        <p:blipFill>
          <a:blip r:embed="rId6"/>
          <a:srcRect b="8417"/>
          <a:stretch>
            <a:fillRect/>
          </a:stretch>
        </p:blipFill>
        <p:spPr bwMode="auto">
          <a:xfrm>
            <a:off x="0" y="0"/>
            <a:ext cx="23774400" cy="14722475"/>
          </a:xfrm>
          <a:prstGeom prst="rect">
            <a:avLst/>
          </a:prstGeom>
          <a:noFill/>
          <a:ln w="9525">
            <a:noFill/>
            <a:miter lim="800000"/>
            <a:headEnd/>
            <a:tailEnd/>
          </a:ln>
        </p:spPr>
      </p:pic>
      <p:pic>
        <p:nvPicPr>
          <p:cNvPr id="17" name="Picture 1" descr="C:\Users\Ileana\Documents\Zz nou in lucru   partial pt nov\MATER   gata pt pps\Mater red toamna\Pt red toamna n  1\Diapozitiv21.JPG"/>
          <p:cNvPicPr>
            <a:picLocks noChangeAspect="1" noChangeArrowheads="1"/>
          </p:cNvPicPr>
          <p:nvPr/>
        </p:nvPicPr>
        <p:blipFill>
          <a:blip r:embed="rId6"/>
          <a:srcRect b="8028"/>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3" presetClass="entr" presetSubtype="32"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plus(out)">
                                      <p:cBhvr>
                                        <p:cTn id="14" dur="5000"/>
                                        <p:tgtEl>
                                          <p:spTgt spid="10"/>
                                        </p:tgtEl>
                                      </p:cBhvr>
                                    </p:animEffect>
                                  </p:childTnLst>
                                </p:cTn>
                              </p:par>
                              <p:par>
                                <p:cTn id="15" presetID="8" presetClass="entr" presetSubtype="3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out)">
                                      <p:cBhvr>
                                        <p:cTn id="17" dur="3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out)">
                                      <p:cBhvr>
                                        <p:cTn id="22" dur="5000"/>
                                        <p:tgtEl>
                                          <p:spTgt spid="13"/>
                                        </p:tgtEl>
                                      </p:cBhvr>
                                    </p:animEffect>
                                  </p:childTnLst>
                                </p:cTn>
                              </p:par>
                              <p:par>
                                <p:cTn id="23" presetID="21" presetClass="entr" presetSubtype="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heel(2)">
                                      <p:cBhvr>
                                        <p:cTn id="25" dur="30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3000"/>
                                        <p:tgtEl>
                                          <p:spTgt spid="16"/>
                                        </p:tgtEl>
                                      </p:cBhvr>
                                    </p:animEffect>
                                  </p:childTnLst>
                                </p:cTn>
                              </p:par>
                              <p:par>
                                <p:cTn id="31" presetID="16" presetClass="entr" presetSubtype="37"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arn(outVertical)">
                                      <p:cBhvr>
                                        <p:cTn id="33"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8"/>
          <p:cNvGrpSpPr>
            <a:grpSpLocks/>
          </p:cNvGrpSpPr>
          <p:nvPr/>
        </p:nvGrpSpPr>
        <p:grpSpPr bwMode="auto">
          <a:xfrm>
            <a:off x="0" y="-1"/>
            <a:ext cx="25889048" cy="16719615"/>
            <a:chOff x="432" y="336"/>
            <a:chExt cx="5328" cy="4097"/>
          </a:xfrm>
        </p:grpSpPr>
        <p:pic>
          <p:nvPicPr>
            <p:cNvPr id="8"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9"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sp>
        <p:nvSpPr>
          <p:cNvPr id="172034" name="Rectangle 2"/>
          <p:cNvSpPr>
            <a:spLocks noChangeArrowheads="1"/>
          </p:cNvSpPr>
          <p:nvPr/>
        </p:nvSpPr>
        <p:spPr bwMode="auto">
          <a:xfrm>
            <a:off x="13744589" y="574627"/>
            <a:ext cx="10029812" cy="6870100"/>
          </a:xfrm>
          <a:prstGeom prst="rect">
            <a:avLst/>
          </a:prstGeom>
          <a:noFill/>
          <a:ln w="9525">
            <a:noFill/>
            <a:miter lim="800000"/>
            <a:headEnd/>
            <a:tailEnd/>
          </a:ln>
          <a:effectLst/>
        </p:spPr>
        <p:txBody>
          <a:bodyPr wrap="square" lIns="219977" tIns="109989" rIns="1588224" bIns="109989" anchor="ctr">
            <a:spAutoFit/>
          </a:bodyPr>
          <a:lstStyle/>
          <a:p>
            <a:pPr algn="r" defTabSz="2200275"/>
            <a:r>
              <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 caminante melancólico que prepara admirablemente el solemne adagio del invierno".</a:t>
            </a:r>
          </a:p>
          <a:p>
            <a:pPr algn="ctr" defTabSz="2200275"/>
            <a:r>
              <a:rPr lang="es-ES" sz="5400" dirty="0"/>
              <a:t/>
            </a:r>
            <a:br>
              <a:rPr lang="es-ES" sz="5400" dirty="0"/>
            </a:br>
            <a:endParaRPr lang="es-ES" sz="5400" dirty="0"/>
          </a:p>
        </p:txBody>
      </p:sp>
      <p:pic>
        <p:nvPicPr>
          <p:cNvPr id="172035" name="Picture 3"/>
          <p:cNvPicPr>
            <a:picLocks noChangeAspect="1" noChangeArrowheads="1" noCrop="1"/>
          </p:cNvPicPr>
          <p:nvPr/>
        </p:nvPicPr>
        <p:blipFill>
          <a:blip r:embed="rId4"/>
          <a:srcRect/>
          <a:stretch>
            <a:fillRect/>
          </a:stretch>
        </p:blipFill>
        <p:spPr bwMode="auto">
          <a:xfrm>
            <a:off x="0" y="0"/>
            <a:ext cx="14665325" cy="14722475"/>
          </a:xfrm>
          <a:prstGeom prst="rect">
            <a:avLst/>
          </a:prstGeom>
          <a:noFill/>
          <a:ln w="9525">
            <a:noFill/>
            <a:miter lim="800000"/>
            <a:headEnd/>
            <a:tailEnd/>
          </a:ln>
        </p:spPr>
      </p:pic>
    </p:spTree>
  </p:cSld>
  <p:clrMapOvr>
    <a:masterClrMapping/>
  </p:clrMapOvr>
  <p:transition spd="slow" advTm="12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9" name="Picture 3" descr="6396508777_c5032cc80c_z"/>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C:\Users\Ileana\Documents\Zz nou in lucru   partial pt nov\MATER   gata pt pps\Mater red toamna\Pt red toamna n  2\Diapozitiv24.JPG"/>
          <p:cNvPicPr>
            <a:picLocks noChangeAspect="1" noChangeArrowheads="1"/>
          </p:cNvPicPr>
          <p:nvPr/>
        </p:nvPicPr>
        <p:blipFill>
          <a:blip r:embed="rId2"/>
          <a:srcRect b="7167"/>
          <a:stretch>
            <a:fillRect/>
          </a:stretch>
        </p:blipFill>
        <p:spPr bwMode="auto">
          <a:xfrm>
            <a:off x="0" y="0"/>
            <a:ext cx="23774400" cy="14722475"/>
          </a:xfrm>
          <a:prstGeom prst="rect">
            <a:avLst/>
          </a:prstGeom>
          <a:noFill/>
          <a:ln w="9525">
            <a:noFill/>
            <a:miter lim="800000"/>
            <a:headEnd/>
            <a:tailEnd/>
          </a:ln>
        </p:spPr>
      </p:pic>
      <p:pic>
        <p:nvPicPr>
          <p:cNvPr id="6" name="Picture 2" descr="C:\Users\Ileana\Documents\Zz nou in lucru   partial pt nov\MATER   gata pt pps\Mater red toamna\Pt red toamna n  2\Diapozitiv8.JPG"/>
          <p:cNvPicPr>
            <a:picLocks noChangeAspect="1" noChangeArrowheads="1"/>
          </p:cNvPicPr>
          <p:nvPr/>
        </p:nvPicPr>
        <p:blipFill>
          <a:blip r:embed="rId3"/>
          <a:srcRect b="7167"/>
          <a:stretch>
            <a:fillRect/>
          </a:stretch>
        </p:blipFill>
        <p:spPr bwMode="auto">
          <a:xfrm>
            <a:off x="0" y="0"/>
            <a:ext cx="23774400" cy="14722475"/>
          </a:xfrm>
          <a:prstGeom prst="rect">
            <a:avLst/>
          </a:prstGeom>
          <a:noFill/>
          <a:ln w="9525">
            <a:noFill/>
            <a:miter lim="800000"/>
            <a:headEnd/>
            <a:tailEnd/>
          </a:ln>
        </p:spPr>
      </p:pic>
      <p:pic>
        <p:nvPicPr>
          <p:cNvPr id="8" name="Picture 1" descr="C:\Users\Ileana\Documents\Zz nou in lucru   partial pt nov\MATER   gata pt pps\Mater red toamna\Pt red toamna n  1\Diapozitiv18.JPG"/>
          <p:cNvPicPr>
            <a:picLocks noChangeAspect="1" noChangeArrowheads="1"/>
          </p:cNvPicPr>
          <p:nvPr/>
        </p:nvPicPr>
        <p:blipFill>
          <a:blip r:embed="rId4"/>
          <a:srcRect b="8028"/>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9.JPG"/>
          <p:cNvPicPr>
            <a:picLocks noChangeAspect="1" noChangeArrowheads="1"/>
          </p:cNvPicPr>
          <p:nvPr/>
        </p:nvPicPr>
        <p:blipFill>
          <a:blip r:embed="rId5"/>
          <a:srcRect b="8417"/>
          <a:stretch>
            <a:fillRect/>
          </a:stretch>
        </p:blipFill>
        <p:spPr bwMode="auto">
          <a:xfrm>
            <a:off x="0" y="0"/>
            <a:ext cx="23774400" cy="14722475"/>
          </a:xfrm>
          <a:prstGeom prst="rect">
            <a:avLst/>
          </a:prstGeom>
          <a:noFill/>
          <a:ln w="9525">
            <a:noFill/>
            <a:miter lim="800000"/>
            <a:headEnd/>
            <a:tailEnd/>
          </a:ln>
        </p:spPr>
      </p:pic>
      <p:pic>
        <p:nvPicPr>
          <p:cNvPr id="12" name="Picture 1" descr="C:\Users\Ileana\Documents\Zz nou in lucru   partial pt nov\MATER   gata pt pps\Mater red toamna\Pt red toamna n  1\Diapozitiv3.JPG"/>
          <p:cNvPicPr>
            <a:picLocks noChangeAspect="1" noChangeArrowheads="1"/>
          </p:cNvPicPr>
          <p:nvPr/>
        </p:nvPicPr>
        <p:blipFill>
          <a:blip r:embed="rId6"/>
          <a:srcRect b="7167"/>
          <a:stretch>
            <a:fillRect/>
          </a:stretch>
        </p:blipFill>
        <p:spPr bwMode="auto">
          <a:xfrm>
            <a:off x="0" y="0"/>
            <a:ext cx="23774400" cy="14722475"/>
          </a:xfrm>
          <a:prstGeom prst="rect">
            <a:avLst/>
          </a:prstGeom>
          <a:noFill/>
          <a:ln w="9525">
            <a:noFill/>
            <a:miter lim="800000"/>
            <a:headEnd/>
            <a:tailEnd/>
          </a:ln>
        </p:spPr>
      </p:pic>
      <p:pic>
        <p:nvPicPr>
          <p:cNvPr id="13" name="Picture 1" descr="C:\Users\Ileana\Documents\Zz nou in lucru   partial pt nov\MATER   gata pt pps\Mater red toamna\Pt red toamna n  1\Diapozitiv3.JPG"/>
          <p:cNvPicPr>
            <a:picLocks noChangeAspect="1" noChangeArrowheads="1"/>
          </p:cNvPicPr>
          <p:nvPr/>
        </p:nvPicPr>
        <p:blipFill>
          <a:blip r:embed="rId6"/>
          <a:srcRect b="7167"/>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ppt_w*0.7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animEffect transition="in" filter="fade">
                                      <p:cBhvr>
                                        <p:cTn id="9" dur="3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32"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ox(out)">
                                      <p:cBhvr>
                                        <p:cTn id="14" dur="3000"/>
                                        <p:tgtEl>
                                          <p:spTgt spid="8"/>
                                        </p:tgtEl>
                                      </p:cBhvr>
                                    </p:animEffect>
                                  </p:childTnLst>
                                </p:cTn>
                              </p:par>
                              <p:par>
                                <p:cTn id="15" presetID="17"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ppt_x</p:attrName>
                                        </p:attrNameLst>
                                      </p:cBhvr>
                                      <p:tavLst>
                                        <p:tav tm="0">
                                          <p:val>
                                            <p:strVal val="#ppt_x-#ppt_w/2"/>
                                          </p:val>
                                        </p:tav>
                                        <p:tav tm="100000">
                                          <p:val>
                                            <p:strVal val="#ppt_x"/>
                                          </p:val>
                                        </p:tav>
                                      </p:tavLst>
                                    </p:anim>
                                    <p:anim calcmode="lin" valueType="num">
                                      <p:cBhvr>
                                        <p:cTn id="18" dur="3000" fill="hold"/>
                                        <p:tgtEl>
                                          <p:spTgt spid="8"/>
                                        </p:tgtEl>
                                        <p:attrNameLst>
                                          <p:attrName>ppt_y</p:attrName>
                                        </p:attrNameLst>
                                      </p:cBhvr>
                                      <p:tavLst>
                                        <p:tav tm="0">
                                          <p:val>
                                            <p:strVal val="#ppt_y"/>
                                          </p:val>
                                        </p:tav>
                                        <p:tav tm="100000">
                                          <p:val>
                                            <p:strVal val="#ppt_y"/>
                                          </p:val>
                                        </p:tav>
                                      </p:tavLst>
                                    </p:anim>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out)">
                                      <p:cBhvr>
                                        <p:cTn id="25" dur="3000"/>
                                        <p:tgtEl>
                                          <p:spTgt spid="10"/>
                                        </p:tgtEl>
                                      </p:cBhvr>
                                    </p:animEffect>
                                  </p:childTnLst>
                                </p:cTn>
                              </p:par>
                              <p:par>
                                <p:cTn id="26" presetID="17"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ppt_x</p:attrName>
                                        </p:attrNameLst>
                                      </p:cBhvr>
                                      <p:tavLst>
                                        <p:tav tm="0">
                                          <p:val>
                                            <p:strVal val="#ppt_x+#ppt_w/2"/>
                                          </p:val>
                                        </p:tav>
                                        <p:tav tm="100000">
                                          <p:val>
                                            <p:strVal val="#ppt_x"/>
                                          </p:val>
                                        </p:tav>
                                      </p:tavLst>
                                    </p:anim>
                                    <p:anim calcmode="lin" valueType="num">
                                      <p:cBhvr>
                                        <p:cTn id="29" dur="3000" fill="hold"/>
                                        <p:tgtEl>
                                          <p:spTgt spid="10"/>
                                        </p:tgtEl>
                                        <p:attrNameLst>
                                          <p:attrName>ppt_y</p:attrName>
                                        </p:attrNameLst>
                                      </p:cBhvr>
                                      <p:tavLst>
                                        <p:tav tm="0">
                                          <p:val>
                                            <p:strVal val="#ppt_y"/>
                                          </p:val>
                                        </p:tav>
                                        <p:tav tm="100000">
                                          <p:val>
                                            <p:strVal val="#ppt_y"/>
                                          </p:val>
                                        </p:tav>
                                      </p:tavLst>
                                    </p:anim>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0"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edge">
                                      <p:cBhvr>
                                        <p:cTn id="36" dur="3000"/>
                                        <p:tgtEl>
                                          <p:spTgt spid="12"/>
                                        </p:tgtEl>
                                      </p:cBhvr>
                                    </p:animEffect>
                                  </p:childTnLst>
                                </p:cTn>
                              </p:par>
                              <p:par>
                                <p:cTn id="37" presetID="6" presetClass="entr" presetSubtype="3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out)">
                                      <p:cBhvr>
                                        <p:cTn id="39"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3" name="Picture 3" descr="400_1286588995_leavesjjpeg"/>
          <p:cNvPicPr>
            <a:picLocks noChangeAspect="1" noChangeArrowheads="1"/>
          </p:cNvPicPr>
          <p:nvPr/>
        </p:nvPicPr>
        <p:blipFill>
          <a:blip r:embed="rId2"/>
          <a:srcRect/>
          <a:stretch>
            <a:fillRect/>
          </a:stretch>
        </p:blipFill>
        <p:spPr bwMode="auto">
          <a:xfrm>
            <a:off x="0" y="0"/>
            <a:ext cx="23774400" cy="14909800"/>
          </a:xfrm>
          <a:prstGeom prst="rect">
            <a:avLst/>
          </a:prstGeom>
          <a:noFill/>
        </p:spPr>
      </p:pic>
      <p:sp>
        <p:nvSpPr>
          <p:cNvPr id="184324" name="Rectangle 4"/>
          <p:cNvSpPr>
            <a:spLocks noChangeArrowheads="1"/>
          </p:cNvSpPr>
          <p:nvPr/>
        </p:nvSpPr>
        <p:spPr bwMode="auto">
          <a:xfrm>
            <a:off x="1100062" y="1003255"/>
            <a:ext cx="15187171" cy="4447371"/>
          </a:xfrm>
          <a:prstGeom prst="rect">
            <a:avLst/>
          </a:prstGeom>
          <a:noFill/>
          <a:ln w="9525">
            <a:noFill/>
            <a:miter lim="800000"/>
            <a:headEnd/>
            <a:tailEnd/>
          </a:ln>
          <a:effectLst/>
        </p:spPr>
        <p:txBody>
          <a:bodyPr wrap="none" anchor="ctr">
            <a:spAutoFit/>
          </a:bodyPr>
          <a:lstStyle/>
          <a:p>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Otoño</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te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vistes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colores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ocres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anunciando</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fríos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palidez</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nivosa</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 los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no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comprenden</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estas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cosas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entristeces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sus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corazones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mediocres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r>
              <a:rPr lang="en-US" dirty="0"/>
              <a:t/>
            </a:r>
            <a:br>
              <a:rPr lang="en-US" dirty="0"/>
            </a:br>
            <a:endParaRPr lang="en-US" dirty="0"/>
          </a:p>
        </p:txBody>
      </p:sp>
    </p:spTree>
  </p:cSld>
  <p:clrMapOvr>
    <a:masterClrMapping/>
  </p:clrMapOvr>
  <p:transition spd="slow" advTm="12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creenShot051"/>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PA165954-cle060l"/>
          <p:cNvPicPr>
            <a:picLocks noChangeAspect="1" noChangeArrowheads="1"/>
          </p:cNvPicPr>
          <p:nvPr/>
        </p:nvPicPr>
        <p:blipFill>
          <a:blip r:embed="rId2"/>
          <a:srcRect/>
          <a:stretch>
            <a:fillRect/>
          </a:stretch>
        </p:blipFill>
        <p:spPr bwMode="auto">
          <a:xfrm>
            <a:off x="0" y="0"/>
            <a:ext cx="23774400" cy="14721840"/>
          </a:xfrm>
          <a:prstGeom prst="rect">
            <a:avLst/>
          </a:prstGeom>
          <a:noFill/>
        </p:spPr>
      </p:pic>
    </p:spTree>
  </p:cSld>
  <p:clrMapOvr>
    <a:masterClrMapping/>
  </p:clrMapOvr>
  <p:transition spd="slow" advClick="0" advTm="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79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2" name="Picture 4" descr="oto%C3%B1o2"/>
          <p:cNvPicPr>
            <a:picLocks noChangeAspect="1" noChangeArrowheads="1"/>
          </p:cNvPicPr>
          <p:nvPr/>
        </p:nvPicPr>
        <p:blipFill>
          <a:blip r:embed="rId2"/>
          <a:srcRect b="4799"/>
          <a:stretch>
            <a:fillRect/>
          </a:stretch>
        </p:blipFill>
        <p:spPr bwMode="auto">
          <a:xfrm>
            <a:off x="0" y="0"/>
            <a:ext cx="23774400" cy="14722475"/>
          </a:xfrm>
          <a:prstGeom prst="rect">
            <a:avLst/>
          </a:prstGeom>
          <a:noFill/>
        </p:spPr>
      </p:pic>
      <p:sp>
        <p:nvSpPr>
          <p:cNvPr id="176130" name="Rectangle 2"/>
          <p:cNvSpPr>
            <a:spLocks noChangeArrowheads="1"/>
          </p:cNvSpPr>
          <p:nvPr/>
        </p:nvSpPr>
        <p:spPr bwMode="auto">
          <a:xfrm>
            <a:off x="1671566" y="1360445"/>
            <a:ext cx="16502062" cy="2068786"/>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está cosido con momentos de gracia, que duran poco". </a:t>
            </a:r>
          </a:p>
        </p:txBody>
      </p:sp>
    </p:spTree>
  </p:cSld>
  <p:clrMapOvr>
    <a:masterClrMapping/>
  </p:clrMapOvr>
  <p:transition spd="slow" advTm="12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oto%C3%B1o"/>
          <p:cNvPicPr>
            <a:picLocks noChangeAspect="1" noChangeArrowheads="1"/>
          </p:cNvPicPr>
          <p:nvPr/>
        </p:nvPicPr>
        <p:blipFill>
          <a:blip r:embed="rId2"/>
          <a:srcRect/>
          <a:stretch>
            <a:fillRect/>
          </a:stretch>
        </p:blipFill>
        <p:spPr bwMode="auto">
          <a:xfrm>
            <a:off x="0" y="0"/>
            <a:ext cx="23774400" cy="14728825"/>
          </a:xfrm>
          <a:prstGeom prst="rect">
            <a:avLst/>
          </a:prstGeom>
          <a:noFill/>
        </p:spPr>
      </p:pic>
    </p:spTree>
  </p:cSld>
  <p:clrMapOvr>
    <a:masterClrMapping/>
  </p:clrMapOvr>
  <p:transition spd="slow" advTm="9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hica hojas otoño"/>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nature-p-17.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3" name="Image 1" descr="nature-p-17.jpg"/>
          <p:cNvPicPr>
            <a:picLocks noChangeAspect="1"/>
          </p:cNvPicPr>
          <p:nvPr/>
        </p:nvPicPr>
        <p:blipFill>
          <a:blip r:embed="rId2"/>
          <a:srcRect/>
          <a:stretch>
            <a:fillRect/>
          </a:stretch>
        </p:blipFill>
        <p:spPr bwMode="auto">
          <a:xfrm>
            <a:off x="152400" y="152400"/>
            <a:ext cx="23774400" cy="14722475"/>
          </a:xfrm>
          <a:prstGeom prst="rect">
            <a:avLst/>
          </a:prstGeom>
          <a:noFill/>
          <a:ln w="9525">
            <a:noFill/>
            <a:miter lim="800000"/>
            <a:headEnd/>
            <a:tailEnd/>
          </a:ln>
        </p:spPr>
      </p:pic>
      <p:pic>
        <p:nvPicPr>
          <p:cNvPr id="4" name="Picture 9" descr="ba27cae5 FLOATIE pioggia"/>
          <p:cNvPicPr>
            <a:picLocks noChangeAspect="1" noChangeArrowheads="1" noCrop="1"/>
          </p:cNvPicPr>
          <p:nvPr/>
        </p:nvPicPr>
        <p:blipFill>
          <a:blip r:embed="rId3"/>
          <a:srcRect/>
          <a:stretch>
            <a:fillRect/>
          </a:stretch>
        </p:blipFill>
        <p:spPr bwMode="auto">
          <a:xfrm>
            <a:off x="-828764" y="-496943"/>
            <a:ext cx="9906000" cy="5976938"/>
          </a:xfrm>
          <a:prstGeom prst="rect">
            <a:avLst/>
          </a:prstGeom>
          <a:noFill/>
        </p:spPr>
      </p:pic>
      <p:pic>
        <p:nvPicPr>
          <p:cNvPr id="5" name="Picture 9" descr="ba27cae5 FLOATIE pioggia"/>
          <p:cNvPicPr>
            <a:picLocks noChangeAspect="1" noChangeArrowheads="1" noCrop="1"/>
          </p:cNvPicPr>
          <p:nvPr/>
        </p:nvPicPr>
        <p:blipFill>
          <a:blip r:embed="rId3"/>
          <a:srcRect/>
          <a:stretch>
            <a:fillRect/>
          </a:stretch>
        </p:blipFill>
        <p:spPr bwMode="auto">
          <a:xfrm>
            <a:off x="7029416" y="0"/>
            <a:ext cx="9906000" cy="5976938"/>
          </a:xfrm>
          <a:prstGeom prst="rect">
            <a:avLst/>
          </a:prstGeom>
          <a:noFill/>
        </p:spPr>
      </p:pic>
      <p:pic>
        <p:nvPicPr>
          <p:cNvPr id="6" name="Picture 9" descr="ba27cae5 FLOATIE pioggia"/>
          <p:cNvPicPr>
            <a:picLocks noChangeAspect="1" noChangeArrowheads="1" noCrop="1"/>
          </p:cNvPicPr>
          <p:nvPr/>
        </p:nvPicPr>
        <p:blipFill>
          <a:blip r:embed="rId3"/>
          <a:srcRect/>
          <a:stretch>
            <a:fillRect/>
          </a:stretch>
        </p:blipFill>
        <p:spPr bwMode="auto">
          <a:xfrm>
            <a:off x="15030472" y="-782695"/>
            <a:ext cx="9906000" cy="5976938"/>
          </a:xfrm>
          <a:prstGeom prst="rect">
            <a:avLst/>
          </a:prstGeom>
          <a:noFill/>
        </p:spPr>
      </p:pic>
      <p:pic>
        <p:nvPicPr>
          <p:cNvPr id="7" name="Picture 9" descr="ba27cae5 FLOATIE pioggia"/>
          <p:cNvPicPr>
            <a:picLocks noChangeAspect="1" noChangeArrowheads="1" noCrop="1"/>
          </p:cNvPicPr>
          <p:nvPr/>
        </p:nvPicPr>
        <p:blipFill>
          <a:blip r:embed="rId3"/>
          <a:srcRect/>
          <a:stretch>
            <a:fillRect/>
          </a:stretch>
        </p:blipFill>
        <p:spPr bwMode="auto">
          <a:xfrm>
            <a:off x="-757326" y="4075089"/>
            <a:ext cx="9906000" cy="5976938"/>
          </a:xfrm>
          <a:prstGeom prst="rect">
            <a:avLst/>
          </a:prstGeom>
          <a:noFill/>
        </p:spPr>
      </p:pic>
      <p:pic>
        <p:nvPicPr>
          <p:cNvPr id="8" name="Picture 9" descr="ba27cae5 FLOATIE pioggia"/>
          <p:cNvPicPr>
            <a:picLocks noChangeAspect="1" noChangeArrowheads="1" noCrop="1"/>
          </p:cNvPicPr>
          <p:nvPr/>
        </p:nvPicPr>
        <p:blipFill>
          <a:blip r:embed="rId3"/>
          <a:srcRect/>
          <a:stretch>
            <a:fillRect/>
          </a:stretch>
        </p:blipFill>
        <p:spPr bwMode="auto">
          <a:xfrm>
            <a:off x="0" y="8745537"/>
            <a:ext cx="9906000" cy="5976938"/>
          </a:xfrm>
          <a:prstGeom prst="rect">
            <a:avLst/>
          </a:prstGeom>
          <a:noFill/>
        </p:spPr>
      </p:pic>
      <p:pic>
        <p:nvPicPr>
          <p:cNvPr id="9" name="Picture 9" descr="ba27cae5 FLOATIE pioggia"/>
          <p:cNvPicPr>
            <a:picLocks noChangeAspect="1" noChangeArrowheads="1" noCrop="1"/>
          </p:cNvPicPr>
          <p:nvPr/>
        </p:nvPicPr>
        <p:blipFill>
          <a:blip r:embed="rId3"/>
          <a:srcRect/>
          <a:stretch>
            <a:fillRect/>
          </a:stretch>
        </p:blipFill>
        <p:spPr bwMode="auto">
          <a:xfrm>
            <a:off x="7315168" y="4789469"/>
            <a:ext cx="9906000" cy="5976938"/>
          </a:xfrm>
          <a:prstGeom prst="rect">
            <a:avLst/>
          </a:prstGeom>
          <a:noFill/>
        </p:spPr>
      </p:pic>
      <p:pic>
        <p:nvPicPr>
          <p:cNvPr id="10" name="Picture 9" descr="ba27cae5 FLOATIE pioggia"/>
          <p:cNvPicPr>
            <a:picLocks noChangeAspect="1" noChangeArrowheads="1" noCrop="1"/>
          </p:cNvPicPr>
          <p:nvPr/>
        </p:nvPicPr>
        <p:blipFill>
          <a:blip r:embed="rId3"/>
          <a:srcRect/>
          <a:stretch>
            <a:fillRect/>
          </a:stretch>
        </p:blipFill>
        <p:spPr bwMode="auto">
          <a:xfrm>
            <a:off x="14601844" y="5075221"/>
            <a:ext cx="9906000" cy="5976938"/>
          </a:xfrm>
          <a:prstGeom prst="rect">
            <a:avLst/>
          </a:prstGeom>
          <a:noFill/>
        </p:spPr>
      </p:pic>
      <p:pic>
        <p:nvPicPr>
          <p:cNvPr id="11" name="Picture 9" descr="ba27cae5 FLOATIE pioggia"/>
          <p:cNvPicPr>
            <a:picLocks noChangeAspect="1" noChangeArrowheads="1" noCrop="1"/>
          </p:cNvPicPr>
          <p:nvPr/>
        </p:nvPicPr>
        <p:blipFill>
          <a:blip r:embed="rId3"/>
          <a:srcRect/>
          <a:stretch>
            <a:fillRect/>
          </a:stretch>
        </p:blipFill>
        <p:spPr bwMode="auto">
          <a:xfrm>
            <a:off x="9601184" y="8745537"/>
            <a:ext cx="9906000" cy="5976938"/>
          </a:xfrm>
          <a:prstGeom prst="rect">
            <a:avLst/>
          </a:prstGeom>
          <a:noFill/>
        </p:spPr>
      </p:pic>
      <p:pic>
        <p:nvPicPr>
          <p:cNvPr id="12" name="Picture 9" descr="ba27cae5 FLOATIE pioggia"/>
          <p:cNvPicPr>
            <a:picLocks noChangeAspect="1" noChangeArrowheads="1" noCrop="1"/>
          </p:cNvPicPr>
          <p:nvPr/>
        </p:nvPicPr>
        <p:blipFill>
          <a:blip r:embed="rId3"/>
          <a:srcRect/>
          <a:stretch>
            <a:fillRect/>
          </a:stretch>
        </p:blipFill>
        <p:spPr bwMode="auto">
          <a:xfrm>
            <a:off x="17745116" y="8218493"/>
            <a:ext cx="9906000" cy="5976938"/>
          </a:xfrm>
          <a:prstGeom prst="rect">
            <a:avLst/>
          </a:prstGeom>
          <a:noFill/>
        </p:spPr>
      </p:pic>
      <p:sp>
        <p:nvSpPr>
          <p:cNvPr id="13" name="12 Rectángulo"/>
          <p:cNvSpPr/>
          <p:nvPr/>
        </p:nvSpPr>
        <p:spPr>
          <a:xfrm>
            <a:off x="1314376" y="717503"/>
            <a:ext cx="11887200" cy="378565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invierno es una aguafuerte, primavera una acuarela, un óleo de verano y otoño un mosaico de todos ellos.</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2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Click="0"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9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p:cNvPicPr>
            <a:picLocks noChangeAspect="1" noChangeArrowheads="1" noCrop="1"/>
          </p:cNvPicPr>
          <p:nvPr/>
        </p:nvPicPr>
        <p:blipFill>
          <a:blip r:embed="rId3"/>
          <a:srcRect/>
          <a:stretch>
            <a:fillRect/>
          </a:stretch>
        </p:blipFill>
        <p:spPr bwMode="auto">
          <a:xfrm>
            <a:off x="0" y="-520700"/>
            <a:ext cx="23774400" cy="18181638"/>
          </a:xfrm>
          <a:prstGeom prst="rect">
            <a:avLst/>
          </a:prstGeom>
          <a:noFill/>
          <a:ln w="9525">
            <a:noFill/>
            <a:miter lim="800000"/>
            <a:headEnd/>
            <a:tailEnd/>
          </a:ln>
        </p:spPr>
      </p:pic>
      <p:sp>
        <p:nvSpPr>
          <p:cNvPr id="3" name="2 Rectángulo"/>
          <p:cNvSpPr/>
          <p:nvPr/>
        </p:nvSpPr>
        <p:spPr>
          <a:xfrm>
            <a:off x="1314376" y="431751"/>
            <a:ext cx="11887200" cy="378565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Los sollozos más hondos del violín del otoño son igual que una herida en el alma de congojas </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extrañas. </a:t>
            </a:r>
            <a:r>
              <a:rPr lang="es-ES" dirty="0" smtClean="0"/>
              <a:t>sin final.</a:t>
            </a:r>
            <a:endParaRPr lang="es-ES" dirty="0"/>
          </a:p>
        </p:txBody>
      </p:sp>
    </p:spTree>
  </p:cSld>
  <p:clrMapOvr>
    <a:masterClrMapping/>
  </p:clrMapOvr>
  <p:transition spd="slow" advTm="15000">
    <p:random/>
    <p:sndAc>
      <p:stSnd>
        <p:snd r:embed="rId2" name="andrea-bocelli-las-hojas-muertas[mimp3.me].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DSCN2874-c01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
        <p:nvSpPr>
          <p:cNvPr id="3" name="2 Rectángulo"/>
          <p:cNvSpPr/>
          <p:nvPr/>
        </p:nvSpPr>
        <p:spPr>
          <a:xfrm>
            <a:off x="957186" y="503189"/>
            <a:ext cx="16859368"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Hojas del árbol caídas, juguetes de viento son, las ilusiones perdidas, hojas son ¡ay! desprendidas del árbol del corazón. </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474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DSCN2952-lcs020-400"/>
          <p:cNvPicPr>
            <a:picLocks noChangeAspect="1" noChangeArrowheads="1"/>
          </p:cNvPicPr>
          <p:nvPr/>
        </p:nvPicPr>
        <p:blipFill>
          <a:blip r:embed="rId2"/>
          <a:srcRect/>
          <a:stretch>
            <a:fillRect/>
          </a:stretch>
        </p:blipFill>
        <p:spPr bwMode="auto">
          <a:xfrm>
            <a:off x="1965325" y="1022350"/>
            <a:ext cx="9906000" cy="6134100"/>
          </a:xfrm>
          <a:prstGeom prst="rect">
            <a:avLst/>
          </a:prstGeom>
          <a:noFill/>
        </p:spPr>
      </p:pic>
      <p:pic>
        <p:nvPicPr>
          <p:cNvPr id="150531" name="Picture 3" descr="DSCN2954-lc020le-400"/>
          <p:cNvPicPr>
            <a:picLocks noChangeAspect="1" noChangeArrowheads="1"/>
          </p:cNvPicPr>
          <p:nvPr/>
        </p:nvPicPr>
        <p:blipFill>
          <a:blip r:embed="rId3"/>
          <a:srcRect/>
          <a:stretch>
            <a:fillRect/>
          </a:stretch>
        </p:blipFill>
        <p:spPr bwMode="auto">
          <a:xfrm>
            <a:off x="12072938" y="1022350"/>
            <a:ext cx="9906000" cy="6134100"/>
          </a:xfrm>
          <a:prstGeom prst="rect">
            <a:avLst/>
          </a:prstGeom>
          <a:noFill/>
        </p:spPr>
      </p:pic>
      <p:pic>
        <p:nvPicPr>
          <p:cNvPr id="150532" name="Picture 4" descr="PA316138-lcSH4050-020-400"/>
          <p:cNvPicPr>
            <a:picLocks noChangeAspect="1" noChangeArrowheads="1"/>
          </p:cNvPicPr>
          <p:nvPr/>
        </p:nvPicPr>
        <p:blipFill>
          <a:blip r:embed="rId4"/>
          <a:srcRect/>
          <a:stretch>
            <a:fillRect/>
          </a:stretch>
        </p:blipFill>
        <p:spPr bwMode="auto">
          <a:xfrm>
            <a:off x="1965325" y="7361238"/>
            <a:ext cx="9906000" cy="6134100"/>
          </a:xfrm>
          <a:prstGeom prst="rect">
            <a:avLst/>
          </a:prstGeom>
          <a:noFill/>
        </p:spPr>
      </p:pic>
      <p:pic>
        <p:nvPicPr>
          <p:cNvPr id="150533" name="Picture 5" descr="PA316140-lcSH4050-020-400"/>
          <p:cNvPicPr>
            <a:picLocks noChangeAspect="1" noChangeArrowheads="1"/>
          </p:cNvPicPr>
          <p:nvPr/>
        </p:nvPicPr>
        <p:blipFill>
          <a:blip r:embed="rId5"/>
          <a:srcRect/>
          <a:stretch>
            <a:fillRect/>
          </a:stretch>
        </p:blipFill>
        <p:spPr bwMode="auto">
          <a:xfrm>
            <a:off x="12030076" y="7361237"/>
            <a:ext cx="9906000" cy="6134100"/>
          </a:xfrm>
          <a:prstGeom prst="rect">
            <a:avLst/>
          </a:prstGeom>
          <a:noFill/>
        </p:spPr>
      </p:pic>
      <p:pic>
        <p:nvPicPr>
          <p:cNvPr id="150534" name="Picture 6" descr="DSCN2951-c020le"/>
          <p:cNvPicPr>
            <a:picLocks noChangeAspect="1" noChangeArrowheads="1"/>
          </p:cNvPicPr>
          <p:nvPr/>
        </p:nvPicPr>
        <p:blipFill>
          <a:blip r:embed="rId6"/>
          <a:srcRect/>
          <a:stretch>
            <a:fillRect/>
          </a:stretch>
        </p:blipFill>
        <p:spPr bwMode="auto">
          <a:xfrm>
            <a:off x="-1" y="-1"/>
            <a:ext cx="23775425" cy="14722475"/>
          </a:xfrm>
          <a:prstGeom prst="rect">
            <a:avLst/>
          </a:prstGeom>
          <a:noFill/>
        </p:spPr>
      </p:pic>
      <p:pic>
        <p:nvPicPr>
          <p:cNvPr id="150535" name="Picture 7" descr="ba27cae5 FLOATIE pioggia"/>
          <p:cNvPicPr>
            <a:picLocks noChangeAspect="1" noChangeArrowheads="1" noCrop="1"/>
          </p:cNvPicPr>
          <p:nvPr/>
        </p:nvPicPr>
        <p:blipFill>
          <a:blip r:embed="rId7"/>
          <a:srcRect/>
          <a:stretch>
            <a:fillRect/>
          </a:stretch>
        </p:blipFill>
        <p:spPr bwMode="auto">
          <a:xfrm>
            <a:off x="-685888" y="2932081"/>
            <a:ext cx="9906000" cy="6181725"/>
          </a:xfrm>
          <a:prstGeom prst="rect">
            <a:avLst/>
          </a:prstGeom>
          <a:noFill/>
        </p:spPr>
      </p:pic>
      <p:pic>
        <p:nvPicPr>
          <p:cNvPr id="150536" name="Picture 8" descr="ba27cae5 FLOATIE pioggia"/>
          <p:cNvPicPr>
            <a:picLocks noChangeAspect="1" noChangeArrowheads="1" noCrop="1"/>
          </p:cNvPicPr>
          <p:nvPr/>
        </p:nvPicPr>
        <p:blipFill>
          <a:blip r:embed="rId7"/>
          <a:srcRect/>
          <a:stretch>
            <a:fillRect/>
          </a:stretch>
        </p:blipFill>
        <p:spPr bwMode="auto">
          <a:xfrm>
            <a:off x="11530010" y="788941"/>
            <a:ext cx="9906000" cy="6181725"/>
          </a:xfrm>
          <a:prstGeom prst="rect">
            <a:avLst/>
          </a:prstGeom>
          <a:noFill/>
        </p:spPr>
      </p:pic>
      <p:pic>
        <p:nvPicPr>
          <p:cNvPr id="150537" name="Picture 9" descr="ba27cae5 FLOATIE pioggia"/>
          <p:cNvPicPr>
            <a:picLocks noChangeAspect="1" noChangeArrowheads="1" noCrop="1"/>
          </p:cNvPicPr>
          <p:nvPr/>
        </p:nvPicPr>
        <p:blipFill>
          <a:blip r:embed="rId7"/>
          <a:srcRect/>
          <a:stretch>
            <a:fillRect/>
          </a:stretch>
        </p:blipFill>
        <p:spPr bwMode="auto">
          <a:xfrm>
            <a:off x="0" y="9647253"/>
            <a:ext cx="9906000" cy="5976938"/>
          </a:xfrm>
          <a:prstGeom prst="rect">
            <a:avLst/>
          </a:prstGeom>
          <a:noFill/>
        </p:spPr>
      </p:pic>
      <p:pic>
        <p:nvPicPr>
          <p:cNvPr id="150538" name="Picture 10" descr="ba27cae5 FLOATIE pioggia"/>
          <p:cNvPicPr>
            <a:picLocks noChangeAspect="1" noChangeArrowheads="1" noCrop="1"/>
          </p:cNvPicPr>
          <p:nvPr/>
        </p:nvPicPr>
        <p:blipFill>
          <a:blip r:embed="rId7"/>
          <a:srcRect/>
          <a:stretch>
            <a:fillRect/>
          </a:stretch>
        </p:blipFill>
        <p:spPr bwMode="auto">
          <a:xfrm>
            <a:off x="14316092" y="9432939"/>
            <a:ext cx="9906000" cy="6134100"/>
          </a:xfrm>
          <a:prstGeom prst="rect">
            <a:avLst/>
          </a:prstGeom>
          <a:noFill/>
        </p:spPr>
      </p:pic>
      <p:pic>
        <p:nvPicPr>
          <p:cNvPr id="11" name="Picture 9" descr="ba27cae5 FLOATIE pioggia"/>
          <p:cNvPicPr>
            <a:picLocks noChangeAspect="1" noChangeArrowheads="1" noCrop="1"/>
          </p:cNvPicPr>
          <p:nvPr/>
        </p:nvPicPr>
        <p:blipFill>
          <a:blip r:embed="rId7"/>
          <a:srcRect/>
          <a:stretch>
            <a:fillRect/>
          </a:stretch>
        </p:blipFill>
        <p:spPr bwMode="auto">
          <a:xfrm>
            <a:off x="-471574" y="0"/>
            <a:ext cx="9906000" cy="5976938"/>
          </a:xfrm>
          <a:prstGeom prst="rect">
            <a:avLst/>
          </a:prstGeom>
          <a:noFill/>
        </p:spPr>
      </p:pic>
      <p:pic>
        <p:nvPicPr>
          <p:cNvPr id="12" name="Picture 9" descr="ba27cae5 FLOATIE pioggia"/>
          <p:cNvPicPr>
            <a:picLocks noChangeAspect="1" noChangeArrowheads="1" noCrop="1"/>
          </p:cNvPicPr>
          <p:nvPr/>
        </p:nvPicPr>
        <p:blipFill>
          <a:blip r:embed="rId7"/>
          <a:srcRect/>
          <a:stretch>
            <a:fillRect/>
          </a:stretch>
        </p:blipFill>
        <p:spPr bwMode="auto">
          <a:xfrm>
            <a:off x="6600788" y="9575815"/>
            <a:ext cx="9906000" cy="5976938"/>
          </a:xfrm>
          <a:prstGeom prst="rect">
            <a:avLst/>
          </a:prstGeom>
          <a:noFill/>
        </p:spPr>
      </p:pic>
      <p:pic>
        <p:nvPicPr>
          <p:cNvPr id="13" name="Picture 9" descr="ba27cae5 FLOATIE pioggia"/>
          <p:cNvPicPr>
            <a:picLocks noChangeAspect="1" noChangeArrowheads="1" noCrop="1"/>
          </p:cNvPicPr>
          <p:nvPr/>
        </p:nvPicPr>
        <p:blipFill>
          <a:blip r:embed="rId7"/>
          <a:srcRect/>
          <a:stretch>
            <a:fillRect/>
          </a:stretch>
        </p:blipFill>
        <p:spPr bwMode="auto">
          <a:xfrm>
            <a:off x="0" y="5861039"/>
            <a:ext cx="9906000" cy="5976938"/>
          </a:xfrm>
          <a:prstGeom prst="rect">
            <a:avLst/>
          </a:prstGeom>
          <a:noFill/>
        </p:spPr>
      </p:pic>
      <p:pic>
        <p:nvPicPr>
          <p:cNvPr id="14" name="Picture 9" descr="ba27cae5 FLOATIE pioggia"/>
          <p:cNvPicPr>
            <a:picLocks noChangeAspect="1" noChangeArrowheads="1" noCrop="1"/>
          </p:cNvPicPr>
          <p:nvPr/>
        </p:nvPicPr>
        <p:blipFill>
          <a:blip r:embed="rId7"/>
          <a:srcRect/>
          <a:stretch>
            <a:fillRect/>
          </a:stretch>
        </p:blipFill>
        <p:spPr bwMode="auto">
          <a:xfrm>
            <a:off x="6886540" y="-1497075"/>
            <a:ext cx="9906000" cy="5976938"/>
          </a:xfrm>
          <a:prstGeom prst="rect">
            <a:avLst/>
          </a:prstGeom>
          <a:noFill/>
        </p:spPr>
      </p:pic>
      <p:pic>
        <p:nvPicPr>
          <p:cNvPr id="15" name="Picture 9" descr="ba27cae5 FLOATIE pioggia"/>
          <p:cNvPicPr>
            <a:picLocks noChangeAspect="1" noChangeArrowheads="1" noCrop="1"/>
          </p:cNvPicPr>
          <p:nvPr/>
        </p:nvPicPr>
        <p:blipFill>
          <a:blip r:embed="rId7"/>
          <a:srcRect/>
          <a:stretch>
            <a:fillRect/>
          </a:stretch>
        </p:blipFill>
        <p:spPr bwMode="auto">
          <a:xfrm>
            <a:off x="13530274" y="4789469"/>
            <a:ext cx="9906000" cy="5976938"/>
          </a:xfrm>
          <a:prstGeom prst="rect">
            <a:avLst/>
          </a:prstGeom>
          <a:noFill/>
        </p:spPr>
      </p:pic>
    </p:spTree>
  </p:cSld>
  <p:clrMapOvr>
    <a:masterClrMapping/>
  </p:clrMapOvr>
  <p:transition spd="slow" advClick="0" advTm="9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fond automne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4" name="Picture 2" descr="d5463f05-400"/>
          <p:cNvPicPr>
            <a:picLocks noChangeAspect="1" noChangeArrowheads="1"/>
          </p:cNvPicPr>
          <p:nvPr/>
        </p:nvPicPr>
        <p:blipFill>
          <a:blip r:embed="rId3"/>
          <a:srcRect/>
          <a:stretch>
            <a:fillRect/>
          </a:stretch>
        </p:blipFill>
        <p:spPr bwMode="auto">
          <a:xfrm>
            <a:off x="528558" y="646065"/>
            <a:ext cx="9644130" cy="13501782"/>
          </a:xfrm>
          <a:prstGeom prst="rect">
            <a:avLst/>
          </a:prstGeom>
          <a:noFill/>
        </p:spPr>
      </p:pic>
      <p:pic>
        <p:nvPicPr>
          <p:cNvPr id="6" name="Picture 4" descr="pc12"/>
          <p:cNvPicPr>
            <a:picLocks noChangeAspect="1" noChangeArrowheads="1" noCrop="1"/>
          </p:cNvPicPr>
          <p:nvPr/>
        </p:nvPicPr>
        <p:blipFill>
          <a:blip r:embed="rId4"/>
          <a:srcRect/>
          <a:stretch>
            <a:fillRect/>
          </a:stretch>
        </p:blipFill>
        <p:spPr bwMode="auto">
          <a:xfrm>
            <a:off x="20888388" y="12663487"/>
            <a:ext cx="2054225" cy="2058988"/>
          </a:xfrm>
          <a:prstGeom prst="rect">
            <a:avLst/>
          </a:prstGeom>
          <a:noFill/>
          <a:ln w="9525">
            <a:noFill/>
            <a:miter lim="800000"/>
            <a:headEnd/>
            <a:tailEnd/>
          </a:ln>
        </p:spPr>
      </p:pic>
      <p:sp>
        <p:nvSpPr>
          <p:cNvPr id="7" name="6 Rectángulo"/>
          <p:cNvSpPr/>
          <p:nvPr/>
        </p:nvSpPr>
        <p:spPr>
          <a:xfrm>
            <a:off x="2528822" y="1646197"/>
            <a:ext cx="11887200" cy="9140964"/>
          </a:xfrm>
          <a:prstGeom prst="rect">
            <a:avLst/>
          </a:prstGeom>
        </p:spPr>
        <p:txBody>
          <a:bodyPr>
            <a:spAutoFit/>
          </a:bodyPr>
          <a:lstStyle/>
          <a:p>
            <a:r>
              <a:rPr lang="es-ES" sz="2800" b="1" i="1" dirty="0" smtClean="0"/>
              <a:t>Esta canción se nos parece</a:t>
            </a:r>
            <a:br>
              <a:rPr lang="es-ES" sz="2800" b="1" i="1" dirty="0" smtClean="0"/>
            </a:br>
            <a:r>
              <a:rPr lang="es-ES" sz="2800" b="1" i="1" dirty="0" smtClean="0"/>
              <a:t>me amaste tu y yo te ame</a:t>
            </a:r>
            <a:br>
              <a:rPr lang="es-ES" sz="2800" b="1" i="1" dirty="0" smtClean="0"/>
            </a:br>
            <a:r>
              <a:rPr lang="es-ES" sz="2800" b="1" i="1" dirty="0" smtClean="0"/>
              <a:t>la vida si la compartimos</a:t>
            </a:r>
            <a:br>
              <a:rPr lang="es-ES" sz="2800" b="1" i="1" dirty="0" smtClean="0"/>
            </a:br>
            <a:r>
              <a:rPr lang="es-ES" sz="2800" b="1" i="1" dirty="0" smtClean="0"/>
              <a:t>me amaste tu y yo te ame...</a:t>
            </a:r>
          </a:p>
          <a:p>
            <a:r>
              <a:rPr lang="es-ES" sz="2800" b="1" i="1" dirty="0" smtClean="0"/>
              <a:t>Mas la vida al fin nos separa</a:t>
            </a:r>
            <a:br>
              <a:rPr lang="es-ES" sz="2800" b="1" i="1" dirty="0" smtClean="0"/>
            </a:br>
            <a:r>
              <a:rPr lang="es-ES" sz="2800" b="1" i="1" dirty="0" smtClean="0"/>
              <a:t>si mas rumor con suavidad</a:t>
            </a:r>
            <a:br>
              <a:rPr lang="es-ES" sz="2800" b="1" i="1" dirty="0" smtClean="0"/>
            </a:br>
            <a:r>
              <a:rPr lang="es-ES" sz="2800" b="1" i="1" dirty="0" smtClean="0"/>
              <a:t>y la mar borrara de la arena</a:t>
            </a:r>
            <a:br>
              <a:rPr lang="es-ES" sz="2800" b="1" i="1" dirty="0" smtClean="0"/>
            </a:br>
            <a:r>
              <a:rPr lang="es-ES" sz="2800" b="1" i="1" dirty="0" smtClean="0"/>
              <a:t>los pasos que dio nuestro amor...</a:t>
            </a:r>
          </a:p>
          <a:p>
            <a:r>
              <a:rPr lang="es-ES" sz="2800" b="1" i="1" dirty="0" err="1" smtClean="0"/>
              <a:t>Mais</a:t>
            </a:r>
            <a:r>
              <a:rPr lang="es-ES" sz="2800" b="1" i="1" dirty="0" smtClean="0"/>
              <a:t> la </a:t>
            </a:r>
            <a:r>
              <a:rPr lang="es-ES" sz="2800" b="1" i="1" dirty="0" err="1" smtClean="0"/>
              <a:t>vie</a:t>
            </a:r>
            <a:r>
              <a:rPr lang="es-ES" sz="2800" b="1" i="1" dirty="0" smtClean="0"/>
              <a:t> </a:t>
            </a:r>
            <a:r>
              <a:rPr lang="es-ES" sz="2800" b="1" i="1" dirty="0" err="1" smtClean="0"/>
              <a:t>sépare</a:t>
            </a:r>
            <a:r>
              <a:rPr lang="es-ES" sz="2800" b="1" i="1" dirty="0" smtClean="0"/>
              <a:t> </a:t>
            </a:r>
            <a:r>
              <a:rPr lang="es-ES" sz="2800" b="1" i="1" dirty="0" err="1" smtClean="0"/>
              <a:t>ceux</a:t>
            </a:r>
            <a:r>
              <a:rPr lang="es-ES" sz="2800" b="1" i="1" dirty="0" smtClean="0"/>
              <a:t> </a:t>
            </a:r>
            <a:r>
              <a:rPr lang="es-ES" sz="2800" b="1" i="1" dirty="0" err="1" smtClean="0"/>
              <a:t>qui</a:t>
            </a:r>
            <a:r>
              <a:rPr lang="es-ES" sz="2800" b="1" i="1" dirty="0" smtClean="0"/>
              <a:t> </a:t>
            </a:r>
            <a:r>
              <a:rPr lang="es-ES" sz="2800" b="1" i="1" dirty="0" err="1" smtClean="0"/>
              <a:t>s'aiment</a:t>
            </a:r>
            <a:r>
              <a:rPr lang="es-ES" sz="2800" b="1" i="1" dirty="0" smtClean="0"/>
              <a:t/>
            </a:r>
            <a:br>
              <a:rPr lang="es-ES" sz="2800" b="1" i="1" dirty="0" smtClean="0"/>
            </a:br>
            <a:r>
              <a:rPr lang="es-ES" sz="2800" b="1" i="1" dirty="0" smtClean="0"/>
              <a:t>la vida al fin</a:t>
            </a:r>
            <a:br>
              <a:rPr lang="es-ES" sz="2800" b="1" i="1" dirty="0" smtClean="0"/>
            </a:br>
            <a:r>
              <a:rPr lang="es-ES" sz="2800" b="1" i="1" dirty="0" err="1" smtClean="0"/>
              <a:t>Tout</a:t>
            </a:r>
            <a:r>
              <a:rPr lang="es-ES" sz="2800" b="1" i="1" dirty="0" smtClean="0"/>
              <a:t> </a:t>
            </a:r>
            <a:r>
              <a:rPr lang="es-ES" sz="2800" b="1" i="1" dirty="0" err="1" smtClean="0"/>
              <a:t>doucement</a:t>
            </a:r>
            <a:r>
              <a:rPr lang="es-ES" sz="2800" b="1" i="1" dirty="0" smtClean="0"/>
              <a:t>, </a:t>
            </a:r>
            <a:r>
              <a:rPr lang="es-ES" sz="2800" b="1" i="1" dirty="0" err="1" smtClean="0"/>
              <a:t>sans</a:t>
            </a:r>
            <a:r>
              <a:rPr lang="es-ES" sz="2800" b="1" i="1" dirty="0" smtClean="0"/>
              <a:t> faire de </a:t>
            </a:r>
            <a:r>
              <a:rPr lang="es-ES" sz="2800" b="1" i="1" dirty="0" err="1" smtClean="0"/>
              <a:t>bruit</a:t>
            </a:r>
            <a:r>
              <a:rPr lang="es-ES" sz="2800" b="1" i="1" dirty="0" smtClean="0"/>
              <a:t/>
            </a:r>
            <a:br>
              <a:rPr lang="es-ES" sz="2800" b="1" i="1" dirty="0" smtClean="0"/>
            </a:br>
            <a:r>
              <a:rPr lang="es-ES" sz="2800" b="1" i="1" dirty="0" smtClean="0"/>
              <a:t>nos separa</a:t>
            </a:r>
            <a:br>
              <a:rPr lang="es-ES" sz="2800" b="1" i="1" dirty="0" smtClean="0"/>
            </a:br>
            <a:r>
              <a:rPr lang="es-ES" sz="2800" b="1" i="1" dirty="0" smtClean="0"/>
              <a:t>Et la </a:t>
            </a:r>
            <a:r>
              <a:rPr lang="es-ES" sz="2800" b="1" i="1" dirty="0" err="1" smtClean="0"/>
              <a:t>mer</a:t>
            </a:r>
            <a:r>
              <a:rPr lang="es-ES" sz="2800" b="1" i="1" dirty="0" smtClean="0"/>
              <a:t> </a:t>
            </a:r>
            <a:r>
              <a:rPr lang="es-ES" sz="2800" b="1" i="1" dirty="0" err="1" smtClean="0"/>
              <a:t>efface</a:t>
            </a:r>
            <a:r>
              <a:rPr lang="es-ES" sz="2800" b="1" i="1" dirty="0" smtClean="0"/>
              <a:t> sur le sable</a:t>
            </a:r>
            <a:br>
              <a:rPr lang="es-ES" sz="2800" b="1" i="1" dirty="0" smtClean="0"/>
            </a:br>
            <a:r>
              <a:rPr lang="es-ES" sz="2800" b="1" i="1" dirty="0" smtClean="0"/>
              <a:t>yo </a:t>
            </a:r>
            <a:r>
              <a:rPr lang="es-ES" sz="2800" b="1" i="1" dirty="0" err="1" smtClean="0"/>
              <a:t>tambien</a:t>
            </a:r>
            <a:r>
              <a:rPr lang="es-ES" sz="2800" b="1" i="1" dirty="0" smtClean="0"/>
              <a:t> te ame</a:t>
            </a:r>
            <a:br>
              <a:rPr lang="es-ES" sz="2800" b="1" i="1" dirty="0" smtClean="0"/>
            </a:br>
            <a:r>
              <a:rPr lang="es-ES" sz="2800" b="1" i="1" dirty="0" smtClean="0"/>
              <a:t>Les </a:t>
            </a:r>
            <a:r>
              <a:rPr lang="es-ES" sz="2800" b="1" i="1" dirty="0" err="1" smtClean="0"/>
              <a:t>pas</a:t>
            </a:r>
            <a:r>
              <a:rPr lang="es-ES" sz="2800" b="1" i="1" dirty="0" smtClean="0"/>
              <a:t> des </a:t>
            </a:r>
            <a:r>
              <a:rPr lang="es-ES" sz="2800" b="1" i="1" dirty="0" err="1" smtClean="0"/>
              <a:t>amants</a:t>
            </a:r>
            <a:r>
              <a:rPr lang="es-ES" sz="2800" b="1" i="1" dirty="0" smtClean="0"/>
              <a:t> </a:t>
            </a:r>
            <a:r>
              <a:rPr lang="es-ES" sz="2800" b="1" i="1" dirty="0" err="1" smtClean="0"/>
              <a:t>désunis</a:t>
            </a:r>
            <a:r>
              <a:rPr lang="es-ES" sz="2800" b="1" i="1" dirty="0" smtClean="0"/>
              <a:t/>
            </a:r>
            <a:br>
              <a:rPr lang="es-ES" sz="2800" b="1" i="1" dirty="0" smtClean="0"/>
            </a:br>
            <a:r>
              <a:rPr lang="es-ES" sz="2800" b="1" i="1" dirty="0" smtClean="0"/>
              <a:t>con suavidad...</a:t>
            </a:r>
          </a:p>
          <a:p>
            <a:r>
              <a:rPr lang="es-ES" sz="2800" b="1" i="1" dirty="0" smtClean="0"/>
              <a:t>Mas la vida al fin nos separa</a:t>
            </a:r>
            <a:br>
              <a:rPr lang="es-ES" sz="2800" b="1" i="1" dirty="0" smtClean="0"/>
            </a:br>
            <a:r>
              <a:rPr lang="es-ES" sz="2800" b="1" i="1" dirty="0" smtClean="0"/>
              <a:t>sin mas rumor con suavidad</a:t>
            </a:r>
            <a:br>
              <a:rPr lang="es-ES" sz="2800" b="1" i="1" dirty="0" smtClean="0"/>
            </a:br>
            <a:r>
              <a:rPr lang="es-ES" sz="2800" b="1" i="1" dirty="0" smtClean="0"/>
              <a:t>y la mar borrara de la arena</a:t>
            </a:r>
            <a:br>
              <a:rPr lang="es-ES" sz="2800" b="1" i="1" dirty="0" smtClean="0"/>
            </a:br>
            <a:r>
              <a:rPr lang="es-ES" sz="2800" b="1" i="1" dirty="0" smtClean="0"/>
              <a:t>los pasos que dio nuestro amor.</a:t>
            </a:r>
          </a:p>
          <a:p>
            <a:r>
              <a:rPr lang="es-ES" sz="2800" b="1" i="1" dirty="0" smtClean="0"/>
              <a:t>Para Berni con amor</a:t>
            </a:r>
            <a:endParaRPr lang="es-ES" sz="2800" b="1" i="1" dirty="0"/>
          </a:p>
        </p:txBody>
      </p:sp>
    </p:spTree>
  </p:cSld>
  <p:clrMapOvr>
    <a:masterClrMapping/>
  </p:clrMapOvr>
  <p:transition spd="slow" advTm="3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A166945-lc020"/>
          <p:cNvPicPr>
            <a:picLocks noChangeAspect="1" noChangeArrowheads="1"/>
          </p:cNvPicPr>
          <p:nvPr/>
        </p:nvPicPr>
        <p:blipFill>
          <a:blip r:embed="rId2"/>
          <a:srcRect/>
          <a:stretch>
            <a:fillRect/>
          </a:stretch>
        </p:blipFill>
        <p:spPr bwMode="auto">
          <a:xfrm>
            <a:off x="-1025" y="0"/>
            <a:ext cx="23775425" cy="14722475"/>
          </a:xfrm>
          <a:prstGeom prst="rect">
            <a:avLst/>
          </a:prstGeom>
          <a:noFill/>
        </p:spPr>
      </p:pic>
      <p:pic>
        <p:nvPicPr>
          <p:cNvPr id="174082" name="Picture 2" descr="PA165960-c040lle-400"/>
          <p:cNvPicPr>
            <a:picLocks noChangeAspect="1" noChangeArrowheads="1"/>
          </p:cNvPicPr>
          <p:nvPr/>
        </p:nvPicPr>
        <p:blipFill>
          <a:blip r:embed="rId3"/>
          <a:srcRect/>
          <a:stretch>
            <a:fillRect/>
          </a:stretch>
        </p:blipFill>
        <p:spPr bwMode="auto">
          <a:xfrm>
            <a:off x="1965325" y="1179513"/>
            <a:ext cx="9906000" cy="6134100"/>
          </a:xfrm>
          <a:prstGeom prst="rect">
            <a:avLst/>
          </a:prstGeom>
          <a:noFill/>
        </p:spPr>
      </p:pic>
      <p:pic>
        <p:nvPicPr>
          <p:cNvPr id="174083" name="Picture 3" descr="DSCN2404-lcs-400"/>
          <p:cNvPicPr>
            <a:picLocks noChangeAspect="1" noChangeArrowheads="1"/>
          </p:cNvPicPr>
          <p:nvPr/>
        </p:nvPicPr>
        <p:blipFill>
          <a:blip r:embed="rId4"/>
          <a:srcRect/>
          <a:stretch>
            <a:fillRect/>
          </a:stretch>
        </p:blipFill>
        <p:spPr bwMode="auto">
          <a:xfrm>
            <a:off x="12072938" y="1179513"/>
            <a:ext cx="9906000" cy="6134100"/>
          </a:xfrm>
          <a:prstGeom prst="rect">
            <a:avLst/>
          </a:prstGeom>
          <a:noFill/>
        </p:spPr>
      </p:pic>
      <p:pic>
        <p:nvPicPr>
          <p:cNvPr id="174084" name="Picture 4" descr="PB020330-lcfs-015-400"/>
          <p:cNvPicPr>
            <a:picLocks noChangeAspect="1" noChangeArrowheads="1"/>
          </p:cNvPicPr>
          <p:nvPr/>
        </p:nvPicPr>
        <p:blipFill>
          <a:blip r:embed="rId5"/>
          <a:srcRect/>
          <a:stretch>
            <a:fillRect/>
          </a:stretch>
        </p:blipFill>
        <p:spPr bwMode="auto">
          <a:xfrm>
            <a:off x="1965325" y="7515225"/>
            <a:ext cx="9906000" cy="6134100"/>
          </a:xfrm>
          <a:prstGeom prst="rect">
            <a:avLst/>
          </a:prstGeom>
          <a:noFill/>
        </p:spPr>
      </p:pic>
      <p:pic>
        <p:nvPicPr>
          <p:cNvPr id="174085" name="Picture 5" descr="PA165916-lc020-400"/>
          <p:cNvPicPr>
            <a:picLocks noChangeAspect="1" noChangeArrowheads="1"/>
          </p:cNvPicPr>
          <p:nvPr/>
        </p:nvPicPr>
        <p:blipFill>
          <a:blip r:embed="rId6"/>
          <a:srcRect/>
          <a:stretch>
            <a:fillRect/>
          </a:stretch>
        </p:blipFill>
        <p:spPr bwMode="auto">
          <a:xfrm>
            <a:off x="12072938" y="7515225"/>
            <a:ext cx="9906000" cy="6134100"/>
          </a:xfrm>
          <a:prstGeom prst="rect">
            <a:avLst/>
          </a:prstGeom>
          <a:noFill/>
        </p:spPr>
      </p:pic>
      <p:pic>
        <p:nvPicPr>
          <p:cNvPr id="174086" name="Picture 6" descr="PA302158-lcs-015"/>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pic>
        <p:nvPicPr>
          <p:cNvPr id="174087" name="Picture 7" descr="ba27cae5 FLOATIE pioggia"/>
          <p:cNvPicPr>
            <a:picLocks noChangeAspect="1" noChangeArrowheads="1" noCrop="1"/>
          </p:cNvPicPr>
          <p:nvPr/>
        </p:nvPicPr>
        <p:blipFill>
          <a:blip r:embed="rId8"/>
          <a:srcRect/>
          <a:stretch>
            <a:fillRect/>
          </a:stretch>
        </p:blipFill>
        <p:spPr bwMode="auto">
          <a:xfrm>
            <a:off x="1949450" y="1096963"/>
            <a:ext cx="9906000" cy="6181725"/>
          </a:xfrm>
          <a:prstGeom prst="rect">
            <a:avLst/>
          </a:prstGeom>
          <a:noFill/>
        </p:spPr>
      </p:pic>
      <p:pic>
        <p:nvPicPr>
          <p:cNvPr id="174088" name="Picture 8" descr="ba27cae5 FLOATIE pioggia"/>
          <p:cNvPicPr>
            <a:picLocks noChangeAspect="1" noChangeArrowheads="1" noCrop="1"/>
          </p:cNvPicPr>
          <p:nvPr/>
        </p:nvPicPr>
        <p:blipFill>
          <a:blip r:embed="rId8"/>
          <a:srcRect/>
          <a:stretch>
            <a:fillRect/>
          </a:stretch>
        </p:blipFill>
        <p:spPr bwMode="auto">
          <a:xfrm>
            <a:off x="2093913" y="6929438"/>
            <a:ext cx="9906000" cy="6973887"/>
          </a:xfrm>
          <a:prstGeom prst="rect">
            <a:avLst/>
          </a:prstGeom>
          <a:noFill/>
        </p:spPr>
      </p:pic>
      <p:pic>
        <p:nvPicPr>
          <p:cNvPr id="174089" name="Picture 9" descr="ba27cae5 FLOATIE pioggia"/>
          <p:cNvPicPr>
            <a:picLocks noChangeAspect="1" noChangeArrowheads="1" noCrop="1"/>
          </p:cNvPicPr>
          <p:nvPr/>
        </p:nvPicPr>
        <p:blipFill>
          <a:blip r:embed="rId8"/>
          <a:srcRect/>
          <a:stretch>
            <a:fillRect/>
          </a:stretch>
        </p:blipFill>
        <p:spPr bwMode="auto">
          <a:xfrm>
            <a:off x="12247563" y="1528763"/>
            <a:ext cx="9906000" cy="6181725"/>
          </a:xfrm>
          <a:prstGeom prst="rect">
            <a:avLst/>
          </a:prstGeom>
          <a:noFill/>
        </p:spPr>
      </p:pic>
      <p:pic>
        <p:nvPicPr>
          <p:cNvPr id="174090" name="Picture 10" descr="ba27cae5 FLOATIE pioggia"/>
          <p:cNvPicPr>
            <a:picLocks noChangeAspect="1" noChangeArrowheads="1" noCrop="1"/>
          </p:cNvPicPr>
          <p:nvPr/>
        </p:nvPicPr>
        <p:blipFill>
          <a:blip r:embed="rId8"/>
          <a:srcRect/>
          <a:stretch>
            <a:fillRect/>
          </a:stretch>
        </p:blipFill>
        <p:spPr bwMode="auto">
          <a:xfrm>
            <a:off x="12031663" y="6497638"/>
            <a:ext cx="9906000" cy="7262812"/>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74086"/>
                                        </p:tgtEl>
                                        <p:attrNameLst>
                                          <p:attrName>ppt_w</p:attrName>
                                        </p:attrNameLst>
                                      </p:cBhvr>
                                      <p:tavLst>
                                        <p:tav tm="0">
                                          <p:val>
                                            <p:strVal val="ppt_w"/>
                                          </p:val>
                                        </p:tav>
                                        <p:tav tm="100000">
                                          <p:val>
                                            <p:fltVal val="0"/>
                                          </p:val>
                                        </p:tav>
                                      </p:tavLst>
                                    </p:anim>
                                    <p:anim calcmode="lin" valueType="num">
                                      <p:cBhvr>
                                        <p:cTn id="7" dur="5000"/>
                                        <p:tgtEl>
                                          <p:spTgt spid="174086"/>
                                        </p:tgtEl>
                                        <p:attrNameLst>
                                          <p:attrName>ppt_h</p:attrName>
                                        </p:attrNameLst>
                                      </p:cBhvr>
                                      <p:tavLst>
                                        <p:tav tm="0">
                                          <p:val>
                                            <p:strVal val="ppt_h"/>
                                          </p:val>
                                        </p:tav>
                                        <p:tav tm="100000">
                                          <p:val>
                                            <p:fltVal val="0"/>
                                          </p:val>
                                        </p:tav>
                                      </p:tavLst>
                                    </p:anim>
                                    <p:animEffect transition="out" filter="fade">
                                      <p:cBhvr>
                                        <p:cTn id="8" dur="5000"/>
                                        <p:tgtEl>
                                          <p:spTgt spid="174086"/>
                                        </p:tgtEl>
                                      </p:cBhvr>
                                    </p:animEffect>
                                    <p:set>
                                      <p:cBhvr>
                                        <p:cTn id="9" dur="1" fill="hold">
                                          <p:stCondLst>
                                            <p:cond delay="4999"/>
                                          </p:stCondLst>
                                        </p:cTn>
                                        <p:tgtEl>
                                          <p:spTgt spid="174086"/>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74082"/>
                                        </p:tgtEl>
                                        <p:attrNameLst>
                                          <p:attrName>style.visibility</p:attrName>
                                        </p:attrNameLst>
                                      </p:cBhvr>
                                      <p:to>
                                        <p:strVal val="visible"/>
                                      </p:to>
                                    </p:set>
                                    <p:animEffect transition="in" filter="fade">
                                      <p:cBhvr>
                                        <p:cTn id="12" dur="2000"/>
                                        <p:tgtEl>
                                          <p:spTgt spid="174082"/>
                                        </p:tgtEl>
                                      </p:cBhvr>
                                    </p:animEffect>
                                  </p:childTnLst>
                                </p:cTn>
                              </p:par>
                              <p:par>
                                <p:cTn id="13" presetID="10" presetClass="entr" presetSubtype="0" fill="hold" nodeType="withEffect">
                                  <p:stCondLst>
                                    <p:cond delay="0"/>
                                  </p:stCondLst>
                                  <p:childTnLst>
                                    <p:set>
                                      <p:cBhvr>
                                        <p:cTn id="14" dur="1" fill="hold">
                                          <p:stCondLst>
                                            <p:cond delay="0"/>
                                          </p:stCondLst>
                                        </p:cTn>
                                        <p:tgtEl>
                                          <p:spTgt spid="174083"/>
                                        </p:tgtEl>
                                        <p:attrNameLst>
                                          <p:attrName>style.visibility</p:attrName>
                                        </p:attrNameLst>
                                      </p:cBhvr>
                                      <p:to>
                                        <p:strVal val="visible"/>
                                      </p:to>
                                    </p:set>
                                    <p:animEffect transition="in" filter="fade">
                                      <p:cBhvr>
                                        <p:cTn id="15" dur="2000"/>
                                        <p:tgtEl>
                                          <p:spTgt spid="174083"/>
                                        </p:tgtEl>
                                      </p:cBhvr>
                                    </p:animEffect>
                                  </p:childTnLst>
                                </p:cTn>
                              </p:par>
                              <p:par>
                                <p:cTn id="16" presetID="10" presetClass="entr" presetSubtype="0" fill="hold" nodeType="withEffect">
                                  <p:stCondLst>
                                    <p:cond delay="0"/>
                                  </p:stCondLst>
                                  <p:childTnLst>
                                    <p:set>
                                      <p:cBhvr>
                                        <p:cTn id="17" dur="1" fill="hold">
                                          <p:stCondLst>
                                            <p:cond delay="0"/>
                                          </p:stCondLst>
                                        </p:cTn>
                                        <p:tgtEl>
                                          <p:spTgt spid="174084"/>
                                        </p:tgtEl>
                                        <p:attrNameLst>
                                          <p:attrName>style.visibility</p:attrName>
                                        </p:attrNameLst>
                                      </p:cBhvr>
                                      <p:to>
                                        <p:strVal val="visible"/>
                                      </p:to>
                                    </p:set>
                                    <p:animEffect transition="in" filter="fade">
                                      <p:cBhvr>
                                        <p:cTn id="18" dur="2000"/>
                                        <p:tgtEl>
                                          <p:spTgt spid="174084"/>
                                        </p:tgtEl>
                                      </p:cBhvr>
                                    </p:animEffect>
                                  </p:childTnLst>
                                </p:cTn>
                              </p:par>
                              <p:par>
                                <p:cTn id="19" presetID="10" presetClass="entr" presetSubtype="0" fill="hold" nodeType="withEffect">
                                  <p:stCondLst>
                                    <p:cond delay="0"/>
                                  </p:stCondLst>
                                  <p:childTnLst>
                                    <p:set>
                                      <p:cBhvr>
                                        <p:cTn id="20" dur="1" fill="hold">
                                          <p:stCondLst>
                                            <p:cond delay="0"/>
                                          </p:stCondLst>
                                        </p:cTn>
                                        <p:tgtEl>
                                          <p:spTgt spid="174085"/>
                                        </p:tgtEl>
                                        <p:attrNameLst>
                                          <p:attrName>style.visibility</p:attrName>
                                        </p:attrNameLst>
                                      </p:cBhvr>
                                      <p:to>
                                        <p:strVal val="visible"/>
                                      </p:to>
                                    </p:set>
                                    <p:animEffect transition="in" filter="fade">
                                      <p:cBhvr>
                                        <p:cTn id="21" dur="2000"/>
                                        <p:tgtEl>
                                          <p:spTgt spid="174085"/>
                                        </p:tgtEl>
                                      </p:cBhvr>
                                    </p:animEffect>
                                  </p:childTnLst>
                                </p:cTn>
                              </p:par>
                            </p:childTnLst>
                          </p:cTn>
                        </p:par>
                        <p:par>
                          <p:cTn id="22" fill="hold">
                            <p:stCondLst>
                              <p:cond delay="6000"/>
                            </p:stCondLst>
                            <p:childTnLst>
                              <p:par>
                                <p:cTn id="23" presetID="10" presetClass="exit" presetSubtype="0" fill="hold" nodeType="afterEffect">
                                  <p:stCondLst>
                                    <p:cond delay="0"/>
                                  </p:stCondLst>
                                  <p:childTnLst>
                                    <p:animEffect transition="out" filter="fade">
                                      <p:cBhvr>
                                        <p:cTn id="24" dur="2000"/>
                                        <p:tgtEl>
                                          <p:spTgt spid="174088"/>
                                        </p:tgtEl>
                                      </p:cBhvr>
                                    </p:animEffect>
                                    <p:set>
                                      <p:cBhvr>
                                        <p:cTn id="25" dur="1" fill="hold">
                                          <p:stCondLst>
                                            <p:cond delay="1999"/>
                                          </p:stCondLst>
                                        </p:cTn>
                                        <p:tgtEl>
                                          <p:spTgt spid="174088"/>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2000"/>
                                        <p:tgtEl>
                                          <p:spTgt spid="174087"/>
                                        </p:tgtEl>
                                      </p:cBhvr>
                                    </p:animEffect>
                                    <p:set>
                                      <p:cBhvr>
                                        <p:cTn id="28" dur="1" fill="hold">
                                          <p:stCondLst>
                                            <p:cond delay="1999"/>
                                          </p:stCondLst>
                                        </p:cTn>
                                        <p:tgtEl>
                                          <p:spTgt spid="17408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2000"/>
                                        <p:tgtEl>
                                          <p:spTgt spid="174089"/>
                                        </p:tgtEl>
                                      </p:cBhvr>
                                    </p:animEffect>
                                    <p:set>
                                      <p:cBhvr>
                                        <p:cTn id="31" dur="1" fill="hold">
                                          <p:stCondLst>
                                            <p:cond delay="1999"/>
                                          </p:stCondLst>
                                        </p:cTn>
                                        <p:tgtEl>
                                          <p:spTgt spid="174089"/>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2000"/>
                                        <p:tgtEl>
                                          <p:spTgt spid="174090"/>
                                        </p:tgtEl>
                                      </p:cBhvr>
                                    </p:animEffect>
                                    <p:set>
                                      <p:cBhvr>
                                        <p:cTn id="34" dur="1" fill="hold">
                                          <p:stCondLst>
                                            <p:cond delay="1999"/>
                                          </p:stCondLst>
                                        </p:cTn>
                                        <p:tgtEl>
                                          <p:spTgt spid="1740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7698" name="Picture 2" descr="DSCN1539-cl015le"/>
          <p:cNvPicPr>
            <a:picLocks noChangeAspect="1" noChangeArrowheads="1"/>
          </p:cNvPicPr>
          <p:nvPr/>
        </p:nvPicPr>
        <p:blipFill>
          <a:blip r:embed="rId3"/>
          <a:srcRect/>
          <a:stretch>
            <a:fillRect/>
          </a:stretch>
        </p:blipFill>
        <p:spPr bwMode="auto">
          <a:xfrm>
            <a:off x="1981200" y="1227138"/>
            <a:ext cx="19812000" cy="12268200"/>
          </a:xfrm>
          <a:prstGeom prst="rect">
            <a:avLst/>
          </a:prstGeom>
          <a:noFill/>
        </p:spPr>
      </p:pic>
      <p:pic>
        <p:nvPicPr>
          <p:cNvPr id="157699" name="Picture 3" descr="DSCN1538-cl015le"/>
          <p:cNvPicPr>
            <a:picLocks noChangeAspect="1" noChangeArrowheads="1"/>
          </p:cNvPicPr>
          <p:nvPr/>
        </p:nvPicPr>
        <p:blipFill>
          <a:blip r:embed="rId4"/>
          <a:srcRect/>
          <a:stretch>
            <a:fillRect/>
          </a:stretch>
        </p:blipFill>
        <p:spPr bwMode="auto">
          <a:xfrm>
            <a:off x="1965325" y="1179513"/>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7698"/>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7699"/>
                                        </p:tgtEl>
                                        <p:attrNameLst>
                                          <p:attrName>ppt_w</p:attrName>
                                        </p:attrNameLst>
                                      </p:cBhvr>
                                      <p:tavLst>
                                        <p:tav tm="0">
                                          <p:val>
                                            <p:strVal val="ppt_w"/>
                                          </p:val>
                                        </p:tav>
                                        <p:tav tm="100000">
                                          <p:val>
                                            <p:fltVal val="0"/>
                                          </p:val>
                                        </p:tav>
                                      </p:tavLst>
                                    </p:anim>
                                    <p:anim calcmode="lin" valueType="num">
                                      <p:cBhvr>
                                        <p:cTn id="10" dur="5000"/>
                                        <p:tgtEl>
                                          <p:spTgt spid="157699"/>
                                        </p:tgtEl>
                                        <p:attrNameLst>
                                          <p:attrName>ppt_h</p:attrName>
                                        </p:attrNameLst>
                                      </p:cBhvr>
                                      <p:tavLst>
                                        <p:tav tm="0">
                                          <p:val>
                                            <p:strVal val="ppt_h"/>
                                          </p:val>
                                        </p:tav>
                                        <p:tav tm="100000">
                                          <p:val>
                                            <p:fltVal val="0"/>
                                          </p:val>
                                        </p:tav>
                                      </p:tavLst>
                                    </p:anim>
                                    <p:animEffect transition="out" filter="fade">
                                      <p:cBhvr>
                                        <p:cTn id="11" dur="5000"/>
                                        <p:tgtEl>
                                          <p:spTgt spid="157699"/>
                                        </p:tgtEl>
                                      </p:cBhvr>
                                    </p:animEffect>
                                    <p:set>
                                      <p:cBhvr>
                                        <p:cTn id="12" dur="1" fill="hold">
                                          <p:stCondLst>
                                            <p:cond delay="4999"/>
                                          </p:stCondLst>
                                        </p:cTn>
                                        <p:tgtEl>
                                          <p:spTgt spid="15769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5890" name="Picture 2" descr="PA095881-cl020lel-600"/>
          <p:cNvPicPr>
            <a:picLocks noChangeAspect="1" noChangeArrowheads="1"/>
          </p:cNvPicPr>
          <p:nvPr/>
        </p:nvPicPr>
        <p:blipFill>
          <a:blip r:embed="rId3"/>
          <a:srcRect/>
          <a:stretch>
            <a:fillRect/>
          </a:stretch>
        </p:blipFill>
        <p:spPr bwMode="auto">
          <a:xfrm>
            <a:off x="1965325" y="1485900"/>
            <a:ext cx="14859000" cy="9201150"/>
          </a:xfrm>
          <a:prstGeom prst="rect">
            <a:avLst/>
          </a:prstGeom>
          <a:noFill/>
        </p:spPr>
      </p:pic>
      <p:pic>
        <p:nvPicPr>
          <p:cNvPr id="165891" name="Picture 3" descr="PA095885-cl030le-600"/>
          <p:cNvPicPr>
            <a:picLocks noChangeAspect="1" noChangeArrowheads="1"/>
          </p:cNvPicPr>
          <p:nvPr/>
        </p:nvPicPr>
        <p:blipFill>
          <a:blip r:embed="rId4"/>
          <a:srcRect/>
          <a:stretch>
            <a:fillRect/>
          </a:stretch>
        </p:blipFill>
        <p:spPr bwMode="auto">
          <a:xfrm>
            <a:off x="4400550" y="3186113"/>
            <a:ext cx="14859000" cy="9201150"/>
          </a:xfrm>
          <a:prstGeom prst="rect">
            <a:avLst/>
          </a:prstGeom>
          <a:noFill/>
        </p:spPr>
      </p:pic>
      <p:pic>
        <p:nvPicPr>
          <p:cNvPr id="165892" name="Picture 4" descr="PA095879-cl020le-600"/>
          <p:cNvPicPr>
            <a:picLocks noChangeAspect="1" noChangeArrowheads="1"/>
          </p:cNvPicPr>
          <p:nvPr/>
        </p:nvPicPr>
        <p:blipFill>
          <a:blip r:embed="rId5"/>
          <a:srcRect/>
          <a:stretch>
            <a:fillRect/>
          </a:stretch>
        </p:blipFill>
        <p:spPr bwMode="auto">
          <a:xfrm>
            <a:off x="7392988" y="4422775"/>
            <a:ext cx="14859000" cy="9202738"/>
          </a:xfrm>
          <a:prstGeom prst="rect">
            <a:avLst/>
          </a:prstGeom>
          <a:noFill/>
        </p:spPr>
      </p:pic>
    </p:spTree>
  </p:cSld>
  <p:clrMapOvr>
    <a:masterClrMapping/>
  </p:clrMapOvr>
  <p:transition spd="slow" advClick="0"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5890"/>
                                        </p:tgtEl>
                                        <p:attrNameLst>
                                          <p:attrName>style.visibility</p:attrName>
                                        </p:attrNameLst>
                                      </p:cBhvr>
                                      <p:to>
                                        <p:strVal val="visible"/>
                                      </p:to>
                                    </p:set>
                                  </p:childTnLst>
                                </p:cTn>
                              </p:par>
                            </p:childTnLst>
                          </p:cTn>
                        </p:par>
                        <p:par>
                          <p:cTn id="7" fill="hold">
                            <p:stCondLst>
                              <p:cond delay="0"/>
                            </p:stCondLst>
                            <p:childTnLst>
                              <p:par>
                                <p:cTn id="8" presetID="47" presetClass="entr" presetSubtype="0" fill="hold" nodeType="afterEffect">
                                  <p:stCondLst>
                                    <p:cond delay="0"/>
                                  </p:stCondLst>
                                  <p:childTnLst>
                                    <p:set>
                                      <p:cBhvr>
                                        <p:cTn id="9" dur="1" fill="hold">
                                          <p:stCondLst>
                                            <p:cond delay="0"/>
                                          </p:stCondLst>
                                        </p:cTn>
                                        <p:tgtEl>
                                          <p:spTgt spid="165891"/>
                                        </p:tgtEl>
                                        <p:attrNameLst>
                                          <p:attrName>style.visibility</p:attrName>
                                        </p:attrNameLst>
                                      </p:cBhvr>
                                      <p:to>
                                        <p:strVal val="visible"/>
                                      </p:to>
                                    </p:set>
                                    <p:animEffect transition="in" filter="fade">
                                      <p:cBhvr>
                                        <p:cTn id="10" dur="3000"/>
                                        <p:tgtEl>
                                          <p:spTgt spid="165891"/>
                                        </p:tgtEl>
                                      </p:cBhvr>
                                    </p:animEffect>
                                    <p:anim calcmode="lin" valueType="num">
                                      <p:cBhvr>
                                        <p:cTn id="11" dur="3000" fill="hold"/>
                                        <p:tgtEl>
                                          <p:spTgt spid="165891"/>
                                        </p:tgtEl>
                                        <p:attrNameLst>
                                          <p:attrName>ppt_x</p:attrName>
                                        </p:attrNameLst>
                                      </p:cBhvr>
                                      <p:tavLst>
                                        <p:tav tm="0">
                                          <p:val>
                                            <p:strVal val="#ppt_x"/>
                                          </p:val>
                                        </p:tav>
                                        <p:tav tm="100000">
                                          <p:val>
                                            <p:strVal val="#ppt_x"/>
                                          </p:val>
                                        </p:tav>
                                      </p:tavLst>
                                    </p:anim>
                                    <p:anim calcmode="lin" valueType="num">
                                      <p:cBhvr>
                                        <p:cTn id="12" dur="3000" fill="hold"/>
                                        <p:tgtEl>
                                          <p:spTgt spid="165891"/>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47" presetClass="entr" presetSubtype="0" fill="hold" nodeType="afterEffect">
                                  <p:stCondLst>
                                    <p:cond delay="0"/>
                                  </p:stCondLst>
                                  <p:childTnLst>
                                    <p:set>
                                      <p:cBhvr>
                                        <p:cTn id="15" dur="1" fill="hold">
                                          <p:stCondLst>
                                            <p:cond delay="0"/>
                                          </p:stCondLst>
                                        </p:cTn>
                                        <p:tgtEl>
                                          <p:spTgt spid="165892"/>
                                        </p:tgtEl>
                                        <p:attrNameLst>
                                          <p:attrName>style.visibility</p:attrName>
                                        </p:attrNameLst>
                                      </p:cBhvr>
                                      <p:to>
                                        <p:strVal val="visible"/>
                                      </p:to>
                                    </p:set>
                                    <p:animEffect transition="in" filter="fade">
                                      <p:cBhvr>
                                        <p:cTn id="16" dur="3000"/>
                                        <p:tgtEl>
                                          <p:spTgt spid="165892"/>
                                        </p:tgtEl>
                                      </p:cBhvr>
                                    </p:animEffect>
                                    <p:anim calcmode="lin" valueType="num">
                                      <p:cBhvr>
                                        <p:cTn id="17" dur="3000" fill="hold"/>
                                        <p:tgtEl>
                                          <p:spTgt spid="165892"/>
                                        </p:tgtEl>
                                        <p:attrNameLst>
                                          <p:attrName>ppt_x</p:attrName>
                                        </p:attrNameLst>
                                      </p:cBhvr>
                                      <p:tavLst>
                                        <p:tav tm="0">
                                          <p:val>
                                            <p:strVal val="#ppt_x"/>
                                          </p:val>
                                        </p:tav>
                                        <p:tav tm="100000">
                                          <p:val>
                                            <p:strVal val="#ppt_x"/>
                                          </p:val>
                                        </p:tav>
                                      </p:tavLst>
                                    </p:anim>
                                    <p:anim calcmode="lin" valueType="num">
                                      <p:cBhvr>
                                        <p:cTn id="18" dur="3000" fill="hold"/>
                                        <p:tgtEl>
                                          <p:spTgt spid="1658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3842" name="Picture 2" descr="PA095878-cl020le-400"/>
          <p:cNvPicPr>
            <a:picLocks noChangeAspect="1" noChangeArrowheads="1"/>
          </p:cNvPicPr>
          <p:nvPr/>
        </p:nvPicPr>
        <p:blipFill>
          <a:blip r:embed="rId3"/>
          <a:srcRect/>
          <a:stretch>
            <a:fillRect/>
          </a:stretch>
        </p:blipFill>
        <p:spPr bwMode="auto">
          <a:xfrm>
            <a:off x="1779588" y="1331913"/>
            <a:ext cx="9906000" cy="6135687"/>
          </a:xfrm>
          <a:prstGeom prst="rect">
            <a:avLst/>
          </a:prstGeom>
          <a:noFill/>
        </p:spPr>
      </p:pic>
      <p:pic>
        <p:nvPicPr>
          <p:cNvPr id="163843" name="Picture 3" descr="PA095788-lcfs020le-400"/>
          <p:cNvPicPr>
            <a:picLocks noChangeAspect="1" noChangeArrowheads="1"/>
          </p:cNvPicPr>
          <p:nvPr/>
        </p:nvPicPr>
        <p:blipFill>
          <a:blip r:embed="rId4"/>
          <a:srcRect/>
          <a:stretch>
            <a:fillRect/>
          </a:stretch>
        </p:blipFill>
        <p:spPr bwMode="auto">
          <a:xfrm>
            <a:off x="11887200" y="1331913"/>
            <a:ext cx="9906000" cy="6135687"/>
          </a:xfrm>
          <a:prstGeom prst="rect">
            <a:avLst/>
          </a:prstGeom>
          <a:noFill/>
        </p:spPr>
      </p:pic>
      <p:pic>
        <p:nvPicPr>
          <p:cNvPr id="163844" name="Picture 4" descr="PA095789-lc020le-400"/>
          <p:cNvPicPr>
            <a:picLocks noChangeAspect="1" noChangeArrowheads="1"/>
          </p:cNvPicPr>
          <p:nvPr/>
        </p:nvPicPr>
        <p:blipFill>
          <a:blip r:embed="rId5"/>
          <a:srcRect/>
          <a:stretch>
            <a:fillRect/>
          </a:stretch>
        </p:blipFill>
        <p:spPr bwMode="auto">
          <a:xfrm>
            <a:off x="1779588" y="7670800"/>
            <a:ext cx="9906000" cy="6135688"/>
          </a:xfrm>
          <a:prstGeom prst="rect">
            <a:avLst/>
          </a:prstGeom>
          <a:noFill/>
        </p:spPr>
      </p:pic>
      <p:pic>
        <p:nvPicPr>
          <p:cNvPr id="163845" name="Picture 5" descr="PA095790-lc020sle-400"/>
          <p:cNvPicPr>
            <a:picLocks noChangeAspect="1" noChangeArrowheads="1"/>
          </p:cNvPicPr>
          <p:nvPr/>
        </p:nvPicPr>
        <p:blipFill>
          <a:blip r:embed="rId6"/>
          <a:srcRect/>
          <a:stretch>
            <a:fillRect/>
          </a:stretch>
        </p:blipFill>
        <p:spPr bwMode="auto">
          <a:xfrm>
            <a:off x="11887200" y="7670800"/>
            <a:ext cx="9906000" cy="6135688"/>
          </a:xfrm>
          <a:prstGeom prst="rect">
            <a:avLst/>
          </a:prstGeom>
          <a:noFill/>
        </p:spPr>
      </p:pic>
      <p:pic>
        <p:nvPicPr>
          <p:cNvPr id="7" name="Picture 2" descr="PB020320-lcfsle-015"/>
          <p:cNvPicPr>
            <a:picLocks noChangeAspect="1" noChangeArrowheads="1"/>
          </p:cNvPicPr>
          <p:nvPr/>
        </p:nvPicPr>
        <p:blipFill>
          <a:blip r:embed="rId7"/>
          <a:srcRect/>
          <a:stretch>
            <a:fillRect/>
          </a:stretch>
        </p:blipFill>
        <p:spPr bwMode="auto">
          <a:xfrm>
            <a:off x="-1025" y="0"/>
            <a:ext cx="23775425" cy="14722475"/>
          </a:xfrm>
          <a:prstGeom prst="rect">
            <a:avLst/>
          </a:prstGeom>
          <a:noFill/>
        </p:spPr>
      </p:pic>
      <p:pic>
        <p:nvPicPr>
          <p:cNvPr id="163846" name="Picture 6" descr="PA095876-cl030le"/>
          <p:cNvPicPr>
            <a:picLocks noChangeAspect="1" noChangeArrowheads="1"/>
          </p:cNvPicPr>
          <p:nvPr/>
        </p:nvPicPr>
        <p:blipFill>
          <a:blip r:embed="rId8"/>
          <a:srcRect/>
          <a:stretch>
            <a:fillRect/>
          </a:stretch>
        </p:blipFill>
        <p:spPr bwMode="auto">
          <a:xfrm>
            <a:off x="0" y="0"/>
            <a:ext cx="23775425" cy="14722475"/>
          </a:xfrm>
          <a:prstGeom prst="rect">
            <a:avLst/>
          </a:prstGeom>
          <a:noFill/>
        </p:spPr>
      </p:pic>
      <p:sp>
        <p:nvSpPr>
          <p:cNvPr id="9" name="8 Rectángulo"/>
          <p:cNvSpPr/>
          <p:nvPr/>
        </p:nvSpPr>
        <p:spPr>
          <a:xfrm>
            <a:off x="1528690" y="1074693"/>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No es que atardezca es que la lluvia es noche: otoño en la </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ventana.</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63846"/>
                                        </p:tgtEl>
                                        <p:attrNameLst>
                                          <p:attrName>ppt_w</p:attrName>
                                        </p:attrNameLst>
                                      </p:cBhvr>
                                      <p:tavLst>
                                        <p:tav tm="0">
                                          <p:val>
                                            <p:strVal val="ppt_w"/>
                                          </p:val>
                                        </p:tav>
                                        <p:tav tm="100000">
                                          <p:val>
                                            <p:fltVal val="0"/>
                                          </p:val>
                                        </p:tav>
                                      </p:tavLst>
                                    </p:anim>
                                    <p:anim calcmode="lin" valueType="num">
                                      <p:cBhvr>
                                        <p:cTn id="7" dur="5000"/>
                                        <p:tgtEl>
                                          <p:spTgt spid="163846"/>
                                        </p:tgtEl>
                                        <p:attrNameLst>
                                          <p:attrName>ppt_h</p:attrName>
                                        </p:attrNameLst>
                                      </p:cBhvr>
                                      <p:tavLst>
                                        <p:tav tm="0">
                                          <p:val>
                                            <p:strVal val="ppt_h"/>
                                          </p:val>
                                        </p:tav>
                                        <p:tav tm="100000">
                                          <p:val>
                                            <p:fltVal val="0"/>
                                          </p:val>
                                        </p:tav>
                                      </p:tavLst>
                                    </p:anim>
                                    <p:animEffect transition="out" filter="fade">
                                      <p:cBhvr>
                                        <p:cTn id="8" dur="5000"/>
                                        <p:tgtEl>
                                          <p:spTgt spid="163846"/>
                                        </p:tgtEl>
                                      </p:cBhvr>
                                    </p:animEffect>
                                    <p:set>
                                      <p:cBhvr>
                                        <p:cTn id="9" dur="1" fill="hold">
                                          <p:stCondLst>
                                            <p:cond delay="4999"/>
                                          </p:stCondLst>
                                        </p:cTn>
                                        <p:tgtEl>
                                          <p:spTgt spid="163846"/>
                                        </p:tgtEl>
                                        <p:attrNameLst>
                                          <p:attrName>style.visibility</p:attrName>
                                        </p:attrNameLst>
                                      </p:cBhvr>
                                      <p:to>
                                        <p:strVal val="hidden"/>
                                      </p:to>
                                    </p:set>
                                  </p:childTnLst>
                                </p:cTn>
                              </p:par>
                            </p:childTnLst>
                          </p:cTn>
                        </p:par>
                        <p:par>
                          <p:cTn id="10" fill="hold">
                            <p:stCondLst>
                              <p:cond delay="6000"/>
                            </p:stCondLst>
                            <p:childTnLst>
                              <p:par>
                                <p:cTn id="11" presetID="6" presetClass="exit" presetSubtype="32" fill="hold" nodeType="after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childTnLst>
                          </p:cTn>
                        </p:par>
                        <p:par>
                          <p:cTn id="14" fill="hold">
                            <p:stCondLst>
                              <p:cond delay="9000"/>
                            </p:stCondLst>
                            <p:childTnLst>
                              <p:par>
                                <p:cTn id="15" presetID="10" presetClass="entr" presetSubtype="0" fill="hold" nodeType="afterEffect">
                                  <p:stCondLst>
                                    <p:cond delay="0"/>
                                  </p:stCondLst>
                                  <p:childTnLst>
                                    <p:set>
                                      <p:cBhvr>
                                        <p:cTn id="16" dur="1" fill="hold">
                                          <p:stCondLst>
                                            <p:cond delay="0"/>
                                          </p:stCondLst>
                                        </p:cTn>
                                        <p:tgtEl>
                                          <p:spTgt spid="163842"/>
                                        </p:tgtEl>
                                        <p:attrNameLst>
                                          <p:attrName>style.visibility</p:attrName>
                                        </p:attrNameLst>
                                      </p:cBhvr>
                                      <p:to>
                                        <p:strVal val="visible"/>
                                      </p:to>
                                    </p:set>
                                    <p:animEffect transition="in" filter="fade">
                                      <p:cBhvr>
                                        <p:cTn id="17" dur="2000"/>
                                        <p:tgtEl>
                                          <p:spTgt spid="163842"/>
                                        </p:tgtEl>
                                      </p:cBhvr>
                                    </p:animEffect>
                                  </p:childTnLst>
                                </p:cTn>
                              </p:par>
                              <p:par>
                                <p:cTn id="18" presetID="10" presetClass="entr" presetSubtype="0" fill="hold" nodeType="withEffect">
                                  <p:stCondLst>
                                    <p:cond delay="0"/>
                                  </p:stCondLst>
                                  <p:childTnLst>
                                    <p:set>
                                      <p:cBhvr>
                                        <p:cTn id="19" dur="1" fill="hold">
                                          <p:stCondLst>
                                            <p:cond delay="0"/>
                                          </p:stCondLst>
                                        </p:cTn>
                                        <p:tgtEl>
                                          <p:spTgt spid="163843"/>
                                        </p:tgtEl>
                                        <p:attrNameLst>
                                          <p:attrName>style.visibility</p:attrName>
                                        </p:attrNameLst>
                                      </p:cBhvr>
                                      <p:to>
                                        <p:strVal val="visible"/>
                                      </p:to>
                                    </p:set>
                                    <p:animEffect transition="in" filter="fade">
                                      <p:cBhvr>
                                        <p:cTn id="20" dur="2000"/>
                                        <p:tgtEl>
                                          <p:spTgt spid="163843"/>
                                        </p:tgtEl>
                                      </p:cBhvr>
                                    </p:animEffect>
                                  </p:childTnLst>
                                </p:cTn>
                              </p:par>
                              <p:par>
                                <p:cTn id="21" presetID="10" presetClass="entr" presetSubtype="0" fill="hold" nodeType="withEffect">
                                  <p:stCondLst>
                                    <p:cond delay="0"/>
                                  </p:stCondLst>
                                  <p:childTnLst>
                                    <p:set>
                                      <p:cBhvr>
                                        <p:cTn id="22" dur="1" fill="hold">
                                          <p:stCondLst>
                                            <p:cond delay="0"/>
                                          </p:stCondLst>
                                        </p:cTn>
                                        <p:tgtEl>
                                          <p:spTgt spid="163844"/>
                                        </p:tgtEl>
                                        <p:attrNameLst>
                                          <p:attrName>style.visibility</p:attrName>
                                        </p:attrNameLst>
                                      </p:cBhvr>
                                      <p:to>
                                        <p:strVal val="visible"/>
                                      </p:to>
                                    </p:set>
                                    <p:animEffect transition="in" filter="fade">
                                      <p:cBhvr>
                                        <p:cTn id="23" dur="2000"/>
                                        <p:tgtEl>
                                          <p:spTgt spid="163844"/>
                                        </p:tgtEl>
                                      </p:cBhvr>
                                    </p:animEffect>
                                  </p:childTnLst>
                                </p:cTn>
                              </p:par>
                              <p:par>
                                <p:cTn id="24" presetID="10" presetClass="entr" presetSubtype="0" fill="hold" nodeType="withEffect">
                                  <p:stCondLst>
                                    <p:cond delay="0"/>
                                  </p:stCondLst>
                                  <p:childTnLst>
                                    <p:set>
                                      <p:cBhvr>
                                        <p:cTn id="25" dur="1" fill="hold">
                                          <p:stCondLst>
                                            <p:cond delay="0"/>
                                          </p:stCondLst>
                                        </p:cTn>
                                        <p:tgtEl>
                                          <p:spTgt spid="163845"/>
                                        </p:tgtEl>
                                        <p:attrNameLst>
                                          <p:attrName>style.visibility</p:attrName>
                                        </p:attrNameLst>
                                      </p:cBhvr>
                                      <p:to>
                                        <p:strVal val="visible"/>
                                      </p:to>
                                    </p:set>
                                    <p:animEffect transition="in" filter="fade">
                                      <p:cBhvr>
                                        <p:cTn id="26" dur="2000"/>
                                        <p:tgtEl>
                                          <p:spTgt spid="163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2" name="1 Imagen" descr="pequena_cascada_en_otono-1680x1050 (NXPowerLite).jpg"/>
          <p:cNvPicPr>
            <a:picLocks noChangeAspect="1"/>
          </p:cNvPicPr>
          <p:nvPr/>
        </p:nvPicPr>
        <p:blipFill>
          <a:blip r:embed="rId3"/>
          <a:srcRect/>
          <a:stretch>
            <a:fillRect/>
          </a:stretch>
        </p:blipFill>
        <p:spPr bwMode="auto">
          <a:xfrm>
            <a:off x="0" y="-32982"/>
            <a:ext cx="23774400" cy="14755457"/>
          </a:xfrm>
          <a:prstGeom prst="rect">
            <a:avLst/>
          </a:prstGeom>
          <a:noFill/>
          <a:ln w="9525">
            <a:noFill/>
            <a:miter lim="800000"/>
            <a:headEnd/>
            <a:tailEnd/>
          </a:ln>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a:grpSpLocks/>
          </p:cNvGrpSpPr>
          <p:nvPr/>
        </p:nvGrpSpPr>
        <p:grpSpPr bwMode="auto">
          <a:xfrm>
            <a:off x="0" y="-1"/>
            <a:ext cx="25889048" cy="16719615"/>
            <a:chOff x="432" y="336"/>
            <a:chExt cx="5328" cy="4097"/>
          </a:xfrm>
        </p:grpSpPr>
        <p:pic>
          <p:nvPicPr>
            <p:cNvPr id="5"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6"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pic>
        <p:nvPicPr>
          <p:cNvPr id="185349" name="Picture 5" descr="OTOÑO HOJAS+MUJER">
            <a:hlinkClick r:id="rId4"/>
          </p:cNvPr>
          <p:cNvPicPr>
            <a:picLocks noChangeAspect="1" noChangeArrowheads="1"/>
          </p:cNvPicPr>
          <p:nvPr/>
        </p:nvPicPr>
        <p:blipFill>
          <a:blip r:embed="rId5"/>
          <a:srcRect/>
          <a:stretch>
            <a:fillRect/>
          </a:stretch>
        </p:blipFill>
        <p:spPr bwMode="auto">
          <a:xfrm>
            <a:off x="2022475" y="0"/>
            <a:ext cx="9799638" cy="14722475"/>
          </a:xfrm>
          <a:prstGeom prst="rect">
            <a:avLst/>
          </a:prstGeom>
          <a:noFill/>
        </p:spPr>
      </p:pic>
      <p:pic>
        <p:nvPicPr>
          <p:cNvPr id="185350" name="Picture 6" descr="OTOÑO HOJAS+MUJER">
            <a:hlinkClick r:id="rId4"/>
          </p:cNvPr>
          <p:cNvPicPr>
            <a:picLocks noChangeAspect="1" noChangeArrowheads="1"/>
          </p:cNvPicPr>
          <p:nvPr/>
        </p:nvPicPr>
        <p:blipFill>
          <a:blip r:embed="rId6"/>
          <a:srcRect/>
          <a:stretch>
            <a:fillRect/>
          </a:stretch>
        </p:blipFill>
        <p:spPr bwMode="auto">
          <a:xfrm>
            <a:off x="11815763" y="0"/>
            <a:ext cx="9871075" cy="14722475"/>
          </a:xfrm>
          <a:prstGeom prst="rect">
            <a:avLst/>
          </a:prstGeom>
          <a:noFill/>
        </p:spPr>
      </p:pic>
      <p:sp>
        <p:nvSpPr>
          <p:cNvPr id="7" name="6 Rectángulo"/>
          <p:cNvSpPr/>
          <p:nvPr/>
        </p:nvSpPr>
        <p:spPr>
          <a:xfrm>
            <a:off x="2314508" y="503189"/>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¡Brotes en el otoño! Tan fresco como la cara de una mujer enamorada</a:t>
            </a:r>
            <a:r>
              <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a:t>
            </a:r>
            <a:endPar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185349"/>
                                        </p:tgtEl>
                                        <p:attrNameLst>
                                          <p:attrName>style.visibility</p:attrName>
                                        </p:attrNameLst>
                                      </p:cBhvr>
                                      <p:to>
                                        <p:strVal val="visible"/>
                                      </p:to>
                                    </p:set>
                                    <p:anim calcmode="lin" valueType="num">
                                      <p:cBhvr additive="base">
                                        <p:cTn id="7" dur="5000" fill="hold"/>
                                        <p:tgtEl>
                                          <p:spTgt spid="185349"/>
                                        </p:tgtEl>
                                        <p:attrNameLst>
                                          <p:attrName>ppt_x</p:attrName>
                                        </p:attrNameLst>
                                      </p:cBhvr>
                                      <p:tavLst>
                                        <p:tav tm="0">
                                          <p:val>
                                            <p:strVal val="0-#ppt_w/2"/>
                                          </p:val>
                                        </p:tav>
                                        <p:tav tm="100000">
                                          <p:val>
                                            <p:strVal val="#ppt_x"/>
                                          </p:val>
                                        </p:tav>
                                      </p:tavLst>
                                    </p:anim>
                                    <p:anim calcmode="lin" valueType="num">
                                      <p:cBhvr additive="base">
                                        <p:cTn id="8" dur="5000" fill="hold"/>
                                        <p:tgtEl>
                                          <p:spTgt spid="185349"/>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85350"/>
                                        </p:tgtEl>
                                        <p:attrNameLst>
                                          <p:attrName>style.visibility</p:attrName>
                                        </p:attrNameLst>
                                      </p:cBhvr>
                                      <p:to>
                                        <p:strVal val="visible"/>
                                      </p:to>
                                    </p:set>
                                    <p:anim calcmode="lin" valueType="num">
                                      <p:cBhvr additive="base">
                                        <p:cTn id="11" dur="5000" fill="hold"/>
                                        <p:tgtEl>
                                          <p:spTgt spid="185350"/>
                                        </p:tgtEl>
                                        <p:attrNameLst>
                                          <p:attrName>ppt_x</p:attrName>
                                        </p:attrNameLst>
                                      </p:cBhvr>
                                      <p:tavLst>
                                        <p:tav tm="0">
                                          <p:val>
                                            <p:strVal val="1+#ppt_w/2"/>
                                          </p:val>
                                        </p:tav>
                                        <p:tav tm="100000">
                                          <p:val>
                                            <p:strVal val="#ppt_x"/>
                                          </p:val>
                                        </p:tav>
                                      </p:tavLst>
                                    </p:anim>
                                    <p:anim calcmode="lin" valueType="num">
                                      <p:cBhvr additive="base">
                                        <p:cTn id="12" dur="5000" fill="hold"/>
                                        <p:tgtEl>
                                          <p:spTgt spid="1853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9746" name="Picture 2" descr="PA095771-cl020le-400"/>
          <p:cNvPicPr>
            <a:picLocks noChangeAspect="1" noChangeArrowheads="1"/>
          </p:cNvPicPr>
          <p:nvPr/>
        </p:nvPicPr>
        <p:blipFill>
          <a:blip r:embed="rId3"/>
          <a:srcRect/>
          <a:stretch>
            <a:fillRect/>
          </a:stretch>
        </p:blipFill>
        <p:spPr bwMode="auto">
          <a:xfrm>
            <a:off x="1779588" y="1179513"/>
            <a:ext cx="9906000" cy="6134100"/>
          </a:xfrm>
          <a:prstGeom prst="rect">
            <a:avLst/>
          </a:prstGeom>
          <a:noFill/>
        </p:spPr>
      </p:pic>
      <p:pic>
        <p:nvPicPr>
          <p:cNvPr id="159747" name="Picture 3" descr="PA095772-c020lel-400"/>
          <p:cNvPicPr>
            <a:picLocks noChangeAspect="1" noChangeArrowheads="1"/>
          </p:cNvPicPr>
          <p:nvPr/>
        </p:nvPicPr>
        <p:blipFill>
          <a:blip r:embed="rId4"/>
          <a:srcRect/>
          <a:stretch>
            <a:fillRect/>
          </a:stretch>
        </p:blipFill>
        <p:spPr bwMode="auto">
          <a:xfrm>
            <a:off x="11887200" y="1179513"/>
            <a:ext cx="9906000" cy="6134100"/>
          </a:xfrm>
          <a:prstGeom prst="rect">
            <a:avLst/>
          </a:prstGeom>
          <a:noFill/>
        </p:spPr>
      </p:pic>
      <p:pic>
        <p:nvPicPr>
          <p:cNvPr id="159748" name="Picture 4" descr="PA095773-c020lel-400"/>
          <p:cNvPicPr>
            <a:picLocks noChangeAspect="1" noChangeArrowheads="1"/>
          </p:cNvPicPr>
          <p:nvPr/>
        </p:nvPicPr>
        <p:blipFill>
          <a:blip r:embed="rId5"/>
          <a:srcRect/>
          <a:stretch>
            <a:fillRect/>
          </a:stretch>
        </p:blipFill>
        <p:spPr bwMode="auto">
          <a:xfrm>
            <a:off x="1779588" y="7515225"/>
            <a:ext cx="9906000" cy="6134100"/>
          </a:xfrm>
          <a:prstGeom prst="rect">
            <a:avLst/>
          </a:prstGeom>
          <a:noFill/>
        </p:spPr>
      </p:pic>
      <p:pic>
        <p:nvPicPr>
          <p:cNvPr id="159749" name="Picture 5" descr="DSCN1405-cl015le-400"/>
          <p:cNvPicPr>
            <a:picLocks noChangeAspect="1" noChangeArrowheads="1"/>
          </p:cNvPicPr>
          <p:nvPr/>
        </p:nvPicPr>
        <p:blipFill>
          <a:blip r:embed="rId6"/>
          <a:srcRect/>
          <a:stretch>
            <a:fillRect/>
          </a:stretch>
        </p:blipFill>
        <p:spPr bwMode="auto">
          <a:xfrm>
            <a:off x="11887200" y="7515225"/>
            <a:ext cx="9906000" cy="6134100"/>
          </a:xfrm>
          <a:prstGeom prst="rect">
            <a:avLst/>
          </a:prstGeom>
          <a:noFill/>
        </p:spPr>
      </p:pic>
      <p:pic>
        <p:nvPicPr>
          <p:cNvPr id="159750" name="Picture 6" descr="PA095770-cl010le"/>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59750"/>
                                        </p:tgtEl>
                                        <p:attrNameLst>
                                          <p:attrName>ppt_w</p:attrName>
                                        </p:attrNameLst>
                                      </p:cBhvr>
                                      <p:tavLst>
                                        <p:tav tm="0">
                                          <p:val>
                                            <p:strVal val="ppt_w"/>
                                          </p:val>
                                        </p:tav>
                                        <p:tav tm="100000">
                                          <p:val>
                                            <p:fltVal val="0"/>
                                          </p:val>
                                        </p:tav>
                                      </p:tavLst>
                                    </p:anim>
                                    <p:anim calcmode="lin" valueType="num">
                                      <p:cBhvr>
                                        <p:cTn id="7" dur="5000"/>
                                        <p:tgtEl>
                                          <p:spTgt spid="159750"/>
                                        </p:tgtEl>
                                        <p:attrNameLst>
                                          <p:attrName>ppt_h</p:attrName>
                                        </p:attrNameLst>
                                      </p:cBhvr>
                                      <p:tavLst>
                                        <p:tav tm="0">
                                          <p:val>
                                            <p:strVal val="ppt_h"/>
                                          </p:val>
                                        </p:tav>
                                        <p:tav tm="100000">
                                          <p:val>
                                            <p:fltVal val="0"/>
                                          </p:val>
                                        </p:tav>
                                      </p:tavLst>
                                    </p:anim>
                                    <p:animEffect transition="out" filter="fade">
                                      <p:cBhvr>
                                        <p:cTn id="8" dur="5000"/>
                                        <p:tgtEl>
                                          <p:spTgt spid="159750"/>
                                        </p:tgtEl>
                                      </p:cBhvr>
                                    </p:animEffect>
                                    <p:set>
                                      <p:cBhvr>
                                        <p:cTn id="9" dur="1" fill="hold">
                                          <p:stCondLst>
                                            <p:cond delay="4999"/>
                                          </p:stCondLst>
                                        </p:cTn>
                                        <p:tgtEl>
                                          <p:spTgt spid="159750"/>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59746"/>
                                        </p:tgtEl>
                                        <p:attrNameLst>
                                          <p:attrName>style.visibility</p:attrName>
                                        </p:attrNameLst>
                                      </p:cBhvr>
                                      <p:to>
                                        <p:strVal val="visible"/>
                                      </p:to>
                                    </p:set>
                                    <p:animEffect transition="in" filter="fade">
                                      <p:cBhvr>
                                        <p:cTn id="12" dur="2000"/>
                                        <p:tgtEl>
                                          <p:spTgt spid="159746"/>
                                        </p:tgtEl>
                                      </p:cBhvr>
                                    </p:animEffect>
                                  </p:childTnLst>
                                </p:cTn>
                              </p:par>
                              <p:par>
                                <p:cTn id="13" presetID="10" presetClass="entr" presetSubtype="0" fill="hold" nodeType="withEffect">
                                  <p:stCondLst>
                                    <p:cond delay="0"/>
                                  </p:stCondLst>
                                  <p:childTnLst>
                                    <p:set>
                                      <p:cBhvr>
                                        <p:cTn id="14" dur="1" fill="hold">
                                          <p:stCondLst>
                                            <p:cond delay="0"/>
                                          </p:stCondLst>
                                        </p:cTn>
                                        <p:tgtEl>
                                          <p:spTgt spid="159747"/>
                                        </p:tgtEl>
                                        <p:attrNameLst>
                                          <p:attrName>style.visibility</p:attrName>
                                        </p:attrNameLst>
                                      </p:cBhvr>
                                      <p:to>
                                        <p:strVal val="visible"/>
                                      </p:to>
                                    </p:set>
                                    <p:animEffect transition="in" filter="fade">
                                      <p:cBhvr>
                                        <p:cTn id="15" dur="2000"/>
                                        <p:tgtEl>
                                          <p:spTgt spid="159747"/>
                                        </p:tgtEl>
                                      </p:cBhvr>
                                    </p:animEffect>
                                  </p:childTnLst>
                                </p:cTn>
                              </p:par>
                              <p:par>
                                <p:cTn id="16" presetID="10" presetClass="entr" presetSubtype="0" fill="hold" nodeType="withEffect">
                                  <p:stCondLst>
                                    <p:cond delay="0"/>
                                  </p:stCondLst>
                                  <p:childTnLst>
                                    <p:set>
                                      <p:cBhvr>
                                        <p:cTn id="17" dur="1" fill="hold">
                                          <p:stCondLst>
                                            <p:cond delay="0"/>
                                          </p:stCondLst>
                                        </p:cTn>
                                        <p:tgtEl>
                                          <p:spTgt spid="159748"/>
                                        </p:tgtEl>
                                        <p:attrNameLst>
                                          <p:attrName>style.visibility</p:attrName>
                                        </p:attrNameLst>
                                      </p:cBhvr>
                                      <p:to>
                                        <p:strVal val="visible"/>
                                      </p:to>
                                    </p:set>
                                    <p:animEffect transition="in" filter="fade">
                                      <p:cBhvr>
                                        <p:cTn id="18" dur="2000"/>
                                        <p:tgtEl>
                                          <p:spTgt spid="159748"/>
                                        </p:tgtEl>
                                      </p:cBhvr>
                                    </p:animEffect>
                                  </p:childTnLst>
                                </p:cTn>
                              </p:par>
                              <p:par>
                                <p:cTn id="19" presetID="10" presetClass="entr" presetSubtype="0" fill="hold" nodeType="withEffect">
                                  <p:stCondLst>
                                    <p:cond delay="0"/>
                                  </p:stCondLst>
                                  <p:childTnLst>
                                    <p:set>
                                      <p:cBhvr>
                                        <p:cTn id="20" dur="1" fill="hold">
                                          <p:stCondLst>
                                            <p:cond delay="0"/>
                                          </p:stCondLst>
                                        </p:cTn>
                                        <p:tgtEl>
                                          <p:spTgt spid="159749"/>
                                        </p:tgtEl>
                                        <p:attrNameLst>
                                          <p:attrName>style.visibility</p:attrName>
                                        </p:attrNameLst>
                                      </p:cBhvr>
                                      <p:to>
                                        <p:strVal val="visible"/>
                                      </p:to>
                                    </p:set>
                                    <p:animEffect transition="in" filter="fade">
                                      <p:cBhvr>
                                        <p:cTn id="21" dur="2000"/>
                                        <p:tgtEl>
                                          <p:spTgt spid="159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DSCN1533-lc010"/>
          <p:cNvPicPr>
            <a:picLocks noChangeAspect="1" noChangeArrowheads="1"/>
          </p:cNvPicPr>
          <p:nvPr/>
        </p:nvPicPr>
        <p:blipFill>
          <a:blip r:embed="rId2"/>
          <a:srcRect/>
          <a:stretch>
            <a:fillRect/>
          </a:stretch>
        </p:blipFill>
        <p:spPr bwMode="auto">
          <a:xfrm>
            <a:off x="-1025" y="-1"/>
            <a:ext cx="23775425" cy="14722475"/>
          </a:xfrm>
          <a:prstGeom prst="rect">
            <a:avLst/>
          </a:prstGeom>
          <a:noFill/>
        </p:spPr>
      </p:pic>
      <p:pic>
        <p:nvPicPr>
          <p:cNvPr id="156675" name="Picture 3" descr="DSCN1525-cl015"/>
          <p:cNvPicPr>
            <a:picLocks noChangeAspect="1" noChangeArrowheads="1"/>
          </p:cNvPicPr>
          <p:nvPr/>
        </p:nvPicPr>
        <p:blipFill>
          <a:blip r:embed="rId3"/>
          <a:srcRect/>
          <a:stretch>
            <a:fillRect/>
          </a:stretch>
        </p:blipFill>
        <p:spPr bwMode="auto">
          <a:xfrm>
            <a:off x="0" y="0"/>
            <a:ext cx="23775425" cy="14722475"/>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6674"/>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6675"/>
                                        </p:tgtEl>
                                        <p:attrNameLst>
                                          <p:attrName>ppt_w</p:attrName>
                                        </p:attrNameLst>
                                      </p:cBhvr>
                                      <p:tavLst>
                                        <p:tav tm="0">
                                          <p:val>
                                            <p:strVal val="ppt_w"/>
                                          </p:val>
                                        </p:tav>
                                        <p:tav tm="100000">
                                          <p:val>
                                            <p:fltVal val="0"/>
                                          </p:val>
                                        </p:tav>
                                      </p:tavLst>
                                    </p:anim>
                                    <p:anim calcmode="lin" valueType="num">
                                      <p:cBhvr>
                                        <p:cTn id="10" dur="5000"/>
                                        <p:tgtEl>
                                          <p:spTgt spid="156675"/>
                                        </p:tgtEl>
                                        <p:attrNameLst>
                                          <p:attrName>ppt_h</p:attrName>
                                        </p:attrNameLst>
                                      </p:cBhvr>
                                      <p:tavLst>
                                        <p:tav tm="0">
                                          <p:val>
                                            <p:strVal val="ppt_h"/>
                                          </p:val>
                                        </p:tav>
                                        <p:tav tm="100000">
                                          <p:val>
                                            <p:fltVal val="0"/>
                                          </p:val>
                                        </p:tav>
                                      </p:tavLst>
                                    </p:anim>
                                    <p:animEffect transition="out" filter="fade">
                                      <p:cBhvr>
                                        <p:cTn id="11" dur="5000"/>
                                        <p:tgtEl>
                                          <p:spTgt spid="156675"/>
                                        </p:tgtEl>
                                      </p:cBhvr>
                                    </p:animEffect>
                                    <p:set>
                                      <p:cBhvr>
                                        <p:cTn id="12" dur="1" fill="hold">
                                          <p:stCondLst>
                                            <p:cond delay="4999"/>
                                          </p:stCondLst>
                                        </p:cTn>
                                        <p:tgtEl>
                                          <p:spTgt spid="1566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SCN1525-cl015"/>
          <p:cNvPicPr>
            <a:picLocks noChangeAspect="1" noChangeArrowheads="1"/>
          </p:cNvPicPr>
          <p:nvPr/>
        </p:nvPicPr>
        <p:blipFill>
          <a:blip r:embed="rId2"/>
          <a:srcRect/>
          <a:stretch>
            <a:fillRect/>
          </a:stretch>
        </p:blipFill>
        <p:spPr bwMode="auto">
          <a:xfrm>
            <a:off x="-1" y="-1"/>
            <a:ext cx="23775425" cy="14722475"/>
          </a:xfrm>
          <a:prstGeom prst="rect">
            <a:avLst/>
          </a:prstGeom>
          <a:noFill/>
        </p:spPr>
      </p:pic>
      <p:pic>
        <p:nvPicPr>
          <p:cNvPr id="171010" name="Picture 2"/>
          <p:cNvPicPr>
            <a:picLocks noChangeAspect="1" noChangeArrowheads="1" noCrop="1"/>
          </p:cNvPicPr>
          <p:nvPr/>
        </p:nvPicPr>
        <p:blipFill>
          <a:blip r:embed="rId3"/>
          <a:srcRect/>
          <a:stretch>
            <a:fillRect/>
          </a:stretch>
        </p:blipFill>
        <p:spPr bwMode="auto">
          <a:xfrm>
            <a:off x="0" y="0"/>
            <a:ext cx="14665325" cy="14722475"/>
          </a:xfrm>
          <a:prstGeom prst="rect">
            <a:avLst/>
          </a:prstGeom>
          <a:noFill/>
          <a:ln w="9525">
            <a:noFill/>
            <a:miter lim="800000"/>
            <a:headEnd/>
            <a:tailEnd/>
          </a:ln>
        </p:spPr>
      </p:pic>
      <p:pic>
        <p:nvPicPr>
          <p:cNvPr id="171011" name="Picture 3"/>
          <p:cNvPicPr>
            <a:picLocks noChangeAspect="1" noChangeArrowheads="1" noCrop="1"/>
          </p:cNvPicPr>
          <p:nvPr/>
        </p:nvPicPr>
        <p:blipFill>
          <a:blip r:embed="rId3"/>
          <a:srcRect/>
          <a:stretch>
            <a:fillRect/>
          </a:stretch>
        </p:blipFill>
        <p:spPr bwMode="auto">
          <a:xfrm flipH="1">
            <a:off x="13571538" y="0"/>
            <a:ext cx="10202862" cy="14722475"/>
          </a:xfrm>
          <a:prstGeom prst="rect">
            <a:avLst/>
          </a:prstGeom>
          <a:noFill/>
          <a:ln w="9525">
            <a:noFill/>
            <a:miter lim="800000"/>
            <a:headEnd/>
            <a:tailEnd/>
          </a:ln>
        </p:spPr>
      </p:pic>
      <p:sp>
        <p:nvSpPr>
          <p:cNvPr id="5" name="4 Rectángulo"/>
          <p:cNvSpPr/>
          <p:nvPr/>
        </p:nvSpPr>
        <p:spPr>
          <a:xfrm>
            <a:off x="1100062" y="1646197"/>
            <a:ext cx="11887200" cy="193899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Viento de otoño, tan fugaz como tú se fue mi amor.</a:t>
            </a:r>
            <a:endParaRPr lang="es-ES" sz="60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spd="slow" advTm="13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noCrop="1"/>
          </p:cNvPicPr>
          <p:nvPr/>
        </p:nvPicPr>
        <p:blipFill>
          <a:blip r:embed="rId2"/>
          <a:srcRect/>
          <a:stretch>
            <a:fillRect/>
          </a:stretch>
        </p:blipFill>
        <p:spPr bwMode="auto">
          <a:xfrm>
            <a:off x="-5115044" y="-4211719"/>
            <a:ext cx="35212338" cy="22447250"/>
          </a:xfrm>
          <a:prstGeom prst="rect">
            <a:avLst/>
          </a:prstGeom>
          <a:noFill/>
          <a:ln w="9525">
            <a:noFill/>
            <a:miter lim="800000"/>
            <a:headEnd/>
            <a:tailEnd/>
          </a:ln>
        </p:spPr>
      </p:pic>
      <p:sp>
        <p:nvSpPr>
          <p:cNvPr id="3" name="2 Rectángulo"/>
          <p:cNvSpPr/>
          <p:nvPr/>
        </p:nvSpPr>
        <p:spPr>
          <a:xfrm>
            <a:off x="4457648" y="2003387"/>
            <a:ext cx="15144856" cy="9710351"/>
          </a:xfrm>
          <a:prstGeom prst="rect">
            <a:avLst/>
          </a:prstGeom>
        </p:spPr>
        <p:txBody>
          <a:bodyPr wrap="square">
            <a:spAutoFit/>
          </a:bodyPr>
          <a:lstStyle/>
          <a:p>
            <a:pPr algn="ctr" defTabSz="2200275"/>
            <a:r>
              <a:rPr lang="es-ES" sz="6600" b="1" i="1" dirty="0" smtClean="0">
                <a:solidFill>
                  <a:srgbClr val="FF0000"/>
                </a:solidFill>
                <a:effectLst>
                  <a:glow rad="228600">
                    <a:schemeClr val="accent3">
                      <a:satMod val="175000"/>
                      <a:alpha val="40000"/>
                    </a:schemeClr>
                  </a:glow>
                </a:effectLst>
              </a:rPr>
              <a:t>BELLÍSIMO OTOÑO...... </a:t>
            </a:r>
          </a:p>
          <a:p>
            <a:pPr algn="ctr" defTabSz="2200275"/>
            <a:r>
              <a:rPr lang="es-ES" b="1" i="1" dirty="0" smtClean="0">
                <a:solidFill>
                  <a:srgbClr val="FF0000"/>
                </a:solidFill>
                <a:effectLst>
                  <a:glow rad="228600">
                    <a:schemeClr val="accent3">
                      <a:satMod val="175000"/>
                      <a:alpha val="40000"/>
                    </a:schemeClr>
                  </a:glow>
                </a:effectLst>
              </a:rPr>
              <a:t>Siempre he sentido una especial predilección por esta estación. El otoño, con sus mágicos colores, me fascina. Siempre que puedo salgo al campo para "empaparme" de la belleza que ofrecen sus campos, sus senderos, las laderas de los montes, las orillas de los ríos.... </a:t>
            </a:r>
            <a:br>
              <a:rPr lang="es-ES" b="1" i="1" dirty="0" smtClean="0">
                <a:solidFill>
                  <a:srgbClr val="FF0000"/>
                </a:solidFill>
                <a:effectLst>
                  <a:glow rad="228600">
                    <a:schemeClr val="accent3">
                      <a:satMod val="175000"/>
                      <a:alpha val="40000"/>
                    </a:schemeClr>
                  </a:glow>
                </a:effectLst>
              </a:rPr>
            </a:br>
            <a:r>
              <a:rPr lang="es-ES" b="1" i="1" dirty="0" smtClean="0">
                <a:solidFill>
                  <a:srgbClr val="FF0000"/>
                </a:solidFill>
                <a:effectLst>
                  <a:glow rad="228600">
                    <a:schemeClr val="accent3">
                      <a:satMod val="175000"/>
                      <a:alpha val="40000"/>
                    </a:schemeClr>
                  </a:glow>
                </a:effectLst>
              </a:rPr>
              <a:t>Entiendo perfectamente que el otoño sirva de inspiración a poetas, pintores, pensadores..... Creo que sirve de inspiración a todos cuantos gozan de sensibilidad, de buen gusto, de amor por lo bello. </a:t>
            </a:r>
            <a:br>
              <a:rPr lang="es-ES" b="1" i="1" dirty="0" smtClean="0">
                <a:solidFill>
                  <a:srgbClr val="FF0000"/>
                </a:solidFill>
                <a:effectLst>
                  <a:glow rad="228600">
                    <a:schemeClr val="accent3">
                      <a:satMod val="175000"/>
                      <a:alpha val="40000"/>
                    </a:schemeClr>
                  </a:glow>
                </a:effectLst>
              </a:rPr>
            </a:br>
            <a:r>
              <a:rPr lang="es-ES" b="1" i="1" dirty="0" smtClean="0">
                <a:solidFill>
                  <a:srgbClr val="FF0000"/>
                </a:solidFill>
                <a:effectLst>
                  <a:glow rad="228600">
                    <a:schemeClr val="accent3">
                      <a:satMod val="175000"/>
                      <a:alpha val="40000"/>
                    </a:schemeClr>
                  </a:glow>
                </a:effectLst>
              </a:rPr>
              <a:t>Por eso hoy traigo a MIS PPS. unas bellas fotografías otoñales y unos pensamientos, igualmente bellos, que el otoño inspiró a personas que también saboreaban sus ricos matices....</a:t>
            </a:r>
            <a:endParaRPr lang="es-ES" b="1" i="1" dirty="0">
              <a:solidFill>
                <a:srgbClr val="FF0000"/>
              </a:solidFill>
              <a:effectLst>
                <a:glow rad="228600">
                  <a:schemeClr val="accent3">
                    <a:satMod val="175000"/>
                    <a:alpha val="40000"/>
                  </a:schemeClr>
                </a:glow>
              </a:effectLst>
            </a:endParaRPr>
          </a:p>
        </p:txBody>
      </p:sp>
      <p:pic>
        <p:nvPicPr>
          <p:cNvPr id="4" name="Picture 4" descr="pc12"/>
          <p:cNvPicPr>
            <a:picLocks noChangeAspect="1" noChangeArrowheads="1" noCrop="1"/>
          </p:cNvPicPr>
          <p:nvPr/>
        </p:nvPicPr>
        <p:blipFill>
          <a:blip r:embed="rId3"/>
          <a:srcRect/>
          <a:stretch>
            <a:fillRect/>
          </a:stretch>
        </p:blipFill>
        <p:spPr bwMode="auto">
          <a:xfrm>
            <a:off x="725488" y="11825288"/>
            <a:ext cx="2054225" cy="2058987"/>
          </a:xfrm>
          <a:prstGeom prst="rect">
            <a:avLst/>
          </a:prstGeom>
          <a:noFill/>
          <a:ln w="9525">
            <a:noFill/>
            <a:miter lim="800000"/>
            <a:headEnd/>
            <a:tailEnd/>
          </a:ln>
        </p:spPr>
      </p:pic>
    </p:spTree>
  </p:cSld>
  <p:clrMapOvr>
    <a:masterClrMapping/>
  </p:clrMapOvr>
  <p:transition spd="slow" advTm="5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ARBOL-DE-OTOÑO"/>
          <p:cNvPicPr>
            <a:picLocks noChangeAspect="1" noChangeArrowheads="1"/>
          </p:cNvPicPr>
          <p:nvPr/>
        </p:nvPicPr>
        <p:blipFill>
          <a:blip r:embed="rId2"/>
          <a:srcRect/>
          <a:stretch>
            <a:fillRect/>
          </a:stretch>
        </p:blipFill>
        <p:spPr bwMode="auto">
          <a:xfrm>
            <a:off x="152400" y="152400"/>
            <a:ext cx="23774400" cy="14722475"/>
          </a:xfrm>
          <a:prstGeom prst="rect">
            <a:avLst/>
          </a:prstGeom>
          <a:noFill/>
        </p:spPr>
      </p:pic>
      <p:pic>
        <p:nvPicPr>
          <p:cNvPr id="33810" name="Picture 18"/>
          <p:cNvPicPr>
            <a:picLocks noChangeAspect="1" noChangeArrowheads="1" noCrop="1"/>
          </p:cNvPicPr>
          <p:nvPr/>
        </p:nvPicPr>
        <p:blipFill>
          <a:blip r:embed="rId3"/>
          <a:srcRect/>
          <a:stretch>
            <a:fillRect/>
          </a:stretch>
        </p:blipFill>
        <p:spPr bwMode="auto">
          <a:xfrm>
            <a:off x="-5322888" y="-4664075"/>
            <a:ext cx="35212338" cy="22447250"/>
          </a:xfrm>
          <a:prstGeom prst="rect">
            <a:avLst/>
          </a:prstGeom>
          <a:noFill/>
          <a:ln w="9525">
            <a:noFill/>
            <a:miter lim="800000"/>
            <a:headEnd/>
            <a:tailEnd/>
          </a:ln>
        </p:spPr>
      </p:pic>
      <p:pic>
        <p:nvPicPr>
          <p:cNvPr id="33809" name="Picture 17" descr="949"/>
          <p:cNvPicPr>
            <a:picLocks noChangeAspect="1" noChangeArrowheads="1"/>
          </p:cNvPicPr>
          <p:nvPr/>
        </p:nvPicPr>
        <p:blipFill>
          <a:blip r:embed="rId4"/>
          <a:srcRect b="4536"/>
          <a:stretch>
            <a:fillRect/>
          </a:stretch>
        </p:blipFill>
        <p:spPr bwMode="auto">
          <a:xfrm>
            <a:off x="0" y="0"/>
            <a:ext cx="23774400" cy="14722475"/>
          </a:xfrm>
          <a:prstGeom prst="rect">
            <a:avLst/>
          </a:prstGeom>
          <a:noFill/>
        </p:spPr>
      </p:pic>
      <p:sp>
        <p:nvSpPr>
          <p:cNvPr id="33797" name="WordArt 5"/>
          <p:cNvSpPr>
            <a:spLocks noChangeArrowheads="1" noChangeShapeType="1" noTextEdit="1"/>
          </p:cNvSpPr>
          <p:nvPr/>
        </p:nvSpPr>
        <p:spPr bwMode="auto">
          <a:xfrm>
            <a:off x="15271750" y="12690475"/>
            <a:ext cx="5616575" cy="1239838"/>
          </a:xfrm>
          <a:prstGeom prst="rect">
            <a:avLst/>
          </a:prstGeom>
        </p:spPr>
        <p:txBody>
          <a:bodyPr wrap="none" fromWordArt="1">
            <a:prstTxWarp prst="textPlain">
              <a:avLst>
                <a:gd name="adj" fmla="val 50000"/>
              </a:avLst>
            </a:prstTxWarp>
          </a:bodyPr>
          <a:lstStyle/>
          <a:p>
            <a:pPr algn="ctr"/>
            <a:r>
              <a:rPr lang="es-ES" sz="3600" i="1" kern="10" spc="720">
                <a:ln w="9525">
                  <a:noFill/>
                  <a:round/>
                  <a:headEnd/>
                  <a:tailEnd/>
                </a:ln>
                <a:solidFill>
                  <a:srgbClr val="21D951"/>
                </a:solidFill>
                <a:effectLst>
                  <a:outerShdw dist="45791" dir="3378596" algn="ctr" rotWithShape="0">
                    <a:srgbClr val="4D4D4D">
                      <a:alpha val="80000"/>
                    </a:srgbClr>
                  </a:outerShdw>
                </a:effectLst>
                <a:latin typeface="Forte"/>
              </a:rPr>
              <a:t>José Luis</a:t>
            </a:r>
          </a:p>
        </p:txBody>
      </p:sp>
      <p:sp>
        <p:nvSpPr>
          <p:cNvPr id="33798" name="WordArt 6"/>
          <p:cNvSpPr>
            <a:spLocks noChangeArrowheads="1" noChangeShapeType="1" noTextEdit="1"/>
          </p:cNvSpPr>
          <p:nvPr/>
        </p:nvSpPr>
        <p:spPr bwMode="auto">
          <a:xfrm>
            <a:off x="13111163" y="881063"/>
            <a:ext cx="9648825" cy="6480175"/>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Cooper Black" pitchFamily="18" charset="0"/>
              </a:rPr>
              <a:t>Un Abrazo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Cooper Black" pitchFamily="18" charset="0"/>
              </a:rPr>
              <a:t>Que tengas un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Cooper Black" pitchFamily="18" charset="0"/>
              </a:rPr>
              <a:t>buen día!</a:t>
            </a:r>
          </a:p>
        </p:txBody>
      </p:sp>
      <p:pic>
        <p:nvPicPr>
          <p:cNvPr id="33799" name="Picture 7" descr="CARA"/>
          <p:cNvPicPr>
            <a:picLocks noChangeAspect="1" noChangeArrowheads="1"/>
          </p:cNvPicPr>
          <p:nvPr/>
        </p:nvPicPr>
        <p:blipFill>
          <a:blip r:embed="rId5"/>
          <a:srcRect/>
          <a:stretch>
            <a:fillRect/>
          </a:stretch>
        </p:blipFill>
        <p:spPr bwMode="auto">
          <a:xfrm>
            <a:off x="21193125" y="11753850"/>
            <a:ext cx="2047875" cy="2232025"/>
          </a:xfrm>
          <a:prstGeom prst="rect">
            <a:avLst/>
          </a:prstGeom>
          <a:noFill/>
          <a:ln w="38100">
            <a:solidFill>
              <a:srgbClr val="1CDEF8"/>
            </a:solidFill>
            <a:miter lim="800000"/>
            <a:headEnd/>
            <a:tailEnd/>
          </a:ln>
        </p:spPr>
      </p:pic>
      <p:pic>
        <p:nvPicPr>
          <p:cNvPr id="33800"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33801" name="Image 2" descr="swirlrainbw3.gif"/>
          <p:cNvPicPr>
            <a:picLocks noChangeAspect="1"/>
          </p:cNvPicPr>
          <p:nvPr/>
        </p:nvPicPr>
        <p:blipFill>
          <a:blip r:embed="rId6"/>
          <a:srcRect/>
          <a:stretch>
            <a:fillRect/>
          </a:stretch>
        </p:blipFill>
        <p:spPr bwMode="auto">
          <a:xfrm rot="10800000">
            <a:off x="0" y="14573250"/>
            <a:ext cx="23774400" cy="149225"/>
          </a:xfrm>
          <a:prstGeom prst="rect">
            <a:avLst/>
          </a:prstGeom>
          <a:noFill/>
          <a:ln w="9525">
            <a:noFill/>
            <a:miter lim="800000"/>
            <a:headEnd/>
            <a:tailEnd/>
          </a:ln>
        </p:spPr>
      </p:pic>
      <p:pic>
        <p:nvPicPr>
          <p:cNvPr id="33802"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33803"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afterEffect">
                                  <p:stCondLst>
                                    <p:cond delay="0"/>
                                  </p:stCondLst>
                                  <p:childTnLst>
                                    <p:animEffect transition="out" filter="wheel(1)">
                                      <p:cBhvr>
                                        <p:cTn id="6" dur="5000"/>
                                        <p:tgtEl>
                                          <p:spTgt spid="33809"/>
                                        </p:tgtEl>
                                      </p:cBhvr>
                                    </p:animEffect>
                                    <p:set>
                                      <p:cBhvr>
                                        <p:cTn id="7" dur="1" fill="hold">
                                          <p:stCondLst>
                                            <p:cond delay="4999"/>
                                          </p:stCondLst>
                                        </p:cTn>
                                        <p:tgtEl>
                                          <p:spTgt spid="33809"/>
                                        </p:tgtEl>
                                        <p:attrNameLst>
                                          <p:attrName>style.visibility</p:attrName>
                                        </p:attrNameLst>
                                      </p:cBhvr>
                                      <p:to>
                                        <p:strVal val="hidden"/>
                                      </p:to>
                                    </p:set>
                                  </p:childTnLst>
                                </p:cTn>
                              </p:par>
                              <p:par>
                                <p:cTn id="8" presetID="23" presetClass="entr" presetSubtype="16" fill="hold" grpId="0" nodeType="withEffect">
                                  <p:stCondLst>
                                    <p:cond delay="0"/>
                                  </p:stCondLst>
                                  <p:childTnLst>
                                    <p:set>
                                      <p:cBhvr>
                                        <p:cTn id="9" dur="1" fill="hold">
                                          <p:stCondLst>
                                            <p:cond delay="0"/>
                                          </p:stCondLst>
                                        </p:cTn>
                                        <p:tgtEl>
                                          <p:spTgt spid="33798"/>
                                        </p:tgtEl>
                                        <p:attrNameLst>
                                          <p:attrName>style.visibility</p:attrName>
                                        </p:attrNameLst>
                                      </p:cBhvr>
                                      <p:to>
                                        <p:strVal val="visible"/>
                                      </p:to>
                                    </p:set>
                                    <p:anim calcmode="lin" valueType="num">
                                      <p:cBhvr>
                                        <p:cTn id="10" dur="2000" fill="hold"/>
                                        <p:tgtEl>
                                          <p:spTgt spid="33798"/>
                                        </p:tgtEl>
                                        <p:attrNameLst>
                                          <p:attrName>ppt_w</p:attrName>
                                        </p:attrNameLst>
                                      </p:cBhvr>
                                      <p:tavLst>
                                        <p:tav tm="0">
                                          <p:val>
                                            <p:fltVal val="0"/>
                                          </p:val>
                                        </p:tav>
                                        <p:tav tm="100000">
                                          <p:val>
                                            <p:strVal val="#ppt_w"/>
                                          </p:val>
                                        </p:tav>
                                      </p:tavLst>
                                    </p:anim>
                                    <p:anim calcmode="lin" valueType="num">
                                      <p:cBhvr>
                                        <p:cTn id="11" dur="2000" fill="hold"/>
                                        <p:tgtEl>
                                          <p:spTgt spid="33798"/>
                                        </p:tgtEl>
                                        <p:attrNameLst>
                                          <p:attrName>ppt_h</p:attrName>
                                        </p:attrNameLst>
                                      </p:cBhvr>
                                      <p:tavLst>
                                        <p:tav tm="0">
                                          <p:val>
                                            <p:fltVal val="0"/>
                                          </p:val>
                                        </p:tav>
                                        <p:tav tm="100000">
                                          <p:val>
                                            <p:strVal val="#ppt_h"/>
                                          </p:val>
                                        </p:tav>
                                      </p:tavLst>
                                    </p:anim>
                                  </p:childTnLst>
                                </p:cTn>
                              </p:par>
                            </p:childTnLst>
                          </p:cTn>
                        </p:par>
                        <p:par>
                          <p:cTn id="12" fill="hold">
                            <p:stCondLst>
                              <p:cond delay="5000"/>
                            </p:stCondLst>
                            <p:childTnLst>
                              <p:par>
                                <p:cTn id="13" presetID="10" presetClass="exit" presetSubtype="0" fill="hold" nodeType="afterEffect">
                                  <p:stCondLst>
                                    <p:cond delay="0"/>
                                  </p:stCondLst>
                                  <p:childTnLst>
                                    <p:animEffect transition="out" filter="fade">
                                      <p:cBhvr>
                                        <p:cTn id="14" dur="3000"/>
                                        <p:tgtEl>
                                          <p:spTgt spid="33810"/>
                                        </p:tgtEl>
                                      </p:cBhvr>
                                    </p:animEffect>
                                    <p:set>
                                      <p:cBhvr>
                                        <p:cTn id="15" dur="1" fill="hold">
                                          <p:stCondLst>
                                            <p:cond delay="2999"/>
                                          </p:stCondLst>
                                        </p:cTn>
                                        <p:tgtEl>
                                          <p:spTgt spid="338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3435244"/>
            <a:ext cx="23774400" cy="490749"/>
          </a:xfrm>
          <a:prstGeom prst="rect">
            <a:avLst/>
          </a:prstGeom>
          <a:solidFill>
            <a:schemeClr val="bg1"/>
          </a:solidFill>
          <a:ln w="19050">
            <a:solidFill>
              <a:srgbClr val="C0C0C0"/>
            </a:solidFill>
            <a:miter lim="800000"/>
            <a:headEnd/>
            <a:tailEnd/>
          </a:ln>
          <a:effectLst/>
        </p:spPr>
        <p:txBody>
          <a:bodyPr wrap="none" lIns="219934" tIns="109967" rIns="219934" bIns="109967" anchor="ctr"/>
          <a:lstStyle/>
          <a:p>
            <a:endParaRPr lang="es-ES"/>
          </a:p>
        </p:txBody>
      </p:sp>
      <p:sp>
        <p:nvSpPr>
          <p:cNvPr id="4101" name="Rectangle 5"/>
          <p:cNvSpPr>
            <a:spLocks noChangeArrowheads="1"/>
          </p:cNvSpPr>
          <p:nvPr/>
        </p:nvSpPr>
        <p:spPr bwMode="auto">
          <a:xfrm>
            <a:off x="0" y="3925993"/>
            <a:ext cx="23774400" cy="10796482"/>
          </a:xfrm>
          <a:prstGeom prst="rect">
            <a:avLst/>
          </a:prstGeom>
          <a:solidFill>
            <a:srgbClr val="B6E8FC"/>
          </a:solidFill>
          <a:ln w="9525">
            <a:noFill/>
            <a:miter lim="800000"/>
            <a:headEnd/>
            <a:tailEnd/>
          </a:ln>
          <a:effectLst/>
        </p:spPr>
        <p:txBody>
          <a:bodyPr wrap="none" lIns="219934" tIns="109967" rIns="219934" bIns="10996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5151120" y="0"/>
            <a:ext cx="12679680" cy="3353453"/>
          </a:xfrm>
          <a:prstGeom prst="rect">
            <a:avLst/>
          </a:prstGeom>
          <a:noFill/>
        </p:spPr>
      </p:pic>
      <p:sp>
        <p:nvSpPr>
          <p:cNvPr id="4104" name="Text Box 8"/>
          <p:cNvSpPr txBox="1">
            <a:spLocks noChangeArrowheads="1"/>
          </p:cNvSpPr>
          <p:nvPr/>
        </p:nvSpPr>
        <p:spPr bwMode="auto">
          <a:xfrm>
            <a:off x="0" y="4089577"/>
            <a:ext cx="23774400" cy="5700505"/>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 sz="14400" b="1" dirty="0">
                <a:latin typeface="Kristen ITC" pitchFamily="66" charset="0"/>
              </a:rPr>
              <a:t>¿Te ha gustado?</a:t>
            </a:r>
            <a:r>
              <a:rPr lang="es-ES" sz="11500" dirty="0">
                <a:latin typeface="Kristen ITC" pitchFamily="66" charset="0"/>
              </a:rPr>
              <a:t> </a:t>
            </a:r>
            <a:br>
              <a:rPr lang="es-ES" sz="11500" dirty="0">
                <a:latin typeface="Kristen ITC" pitchFamily="66" charset="0"/>
              </a:rPr>
            </a:br>
            <a:r>
              <a:rPr lang="es-ES" sz="10600" dirty="0">
                <a:latin typeface="Kristen ITC" pitchFamily="66" charset="0"/>
              </a:rPr>
              <a:t>Puedes ver más entrando </a:t>
            </a:r>
            <a:br>
              <a:rPr lang="es-ES" sz="10600" dirty="0">
                <a:latin typeface="Kristen ITC" pitchFamily="66" charset="0"/>
              </a:rPr>
            </a:br>
            <a:r>
              <a:rPr lang="es-ES" sz="10600" b="1" dirty="0">
                <a:solidFill>
                  <a:srgbClr val="40F903"/>
                </a:solidFill>
                <a:latin typeface="Kristen ITC" pitchFamily="66" charset="0"/>
                <a:hlinkClick r:id="rId2"/>
              </a:rPr>
              <a:t>Aquí</a:t>
            </a:r>
            <a:endParaRPr lang="es-ES" sz="10600" b="1" dirty="0">
              <a:solidFill>
                <a:srgbClr val="40F903"/>
              </a:solidFill>
              <a:latin typeface="Kristen ITC" pitchFamily="66" charset="0"/>
            </a:endParaRPr>
          </a:p>
        </p:txBody>
      </p:sp>
      <p:sp>
        <p:nvSpPr>
          <p:cNvPr id="4107" name="Text Box 11"/>
          <p:cNvSpPr txBox="1">
            <a:spLocks noChangeArrowheads="1"/>
          </p:cNvSpPr>
          <p:nvPr/>
        </p:nvSpPr>
        <p:spPr bwMode="auto">
          <a:xfrm>
            <a:off x="2971800" y="10142149"/>
            <a:ext cx="6934200" cy="3861540"/>
          </a:xfrm>
          <a:prstGeom prst="rect">
            <a:avLst/>
          </a:prstGeom>
          <a:noFill/>
          <a:ln w="19050">
            <a:noFill/>
            <a:prstDash val="sysDot"/>
            <a:miter lim="800000"/>
            <a:headEnd/>
            <a:tailEnd/>
          </a:ln>
          <a:effectLst/>
        </p:spPr>
        <p:txBody>
          <a:bodyPr lIns="219934" tIns="109967" rIns="219934" bIns="10996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14660880" y="8997068"/>
            <a:ext cx="6141720" cy="507107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10500360" y="10469315"/>
            <a:ext cx="3169920" cy="212658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6379739"/>
            <a:ext cx="1386840" cy="114508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7524821"/>
            <a:ext cx="1386840" cy="1145081"/>
          </a:xfrm>
          <a:prstGeom prst="rect">
            <a:avLst/>
          </a:prstGeom>
          <a:noFill/>
        </p:spPr>
      </p:pic>
      <p:pic>
        <p:nvPicPr>
          <p:cNvPr id="4119" name="Picture 23" descr="Web-Google-plus-Metro-icon">
            <a:hlinkClick r:id="rId11"/>
          </p:cNvPr>
          <p:cNvPicPr>
            <a:picLocks noChangeAspect="1" noChangeArrowheads="1"/>
          </p:cNvPicPr>
          <p:nvPr/>
        </p:nvPicPr>
        <p:blipFill>
          <a:blip r:embed="rId12"/>
          <a:srcRect/>
          <a:stretch>
            <a:fillRect/>
          </a:stretch>
        </p:blipFill>
        <p:spPr bwMode="auto">
          <a:xfrm>
            <a:off x="0" y="8669902"/>
            <a:ext cx="1386840" cy="1145081"/>
          </a:xfrm>
          <a:prstGeom prst="rect">
            <a:avLst/>
          </a:prstGeom>
          <a:noFill/>
        </p:spPr>
      </p:pic>
      <p:pic>
        <p:nvPicPr>
          <p:cNvPr id="4120" name="Picture 24" descr="vkontakte-256">
            <a:hlinkClick r:id="rId13"/>
          </p:cNvPr>
          <p:cNvPicPr>
            <a:picLocks noChangeAspect="1" noChangeArrowheads="1"/>
          </p:cNvPicPr>
          <p:nvPr/>
        </p:nvPicPr>
        <p:blipFill>
          <a:blip r:embed="rId14"/>
          <a:srcRect/>
          <a:stretch>
            <a:fillRect/>
          </a:stretch>
        </p:blipFill>
        <p:spPr bwMode="auto">
          <a:xfrm>
            <a:off x="0" y="9814984"/>
            <a:ext cx="1386840" cy="1145081"/>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OJAS DE OTOÑO">
  <a:themeElements>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TRO OTOÑ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TRO OTOÑ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TRO OTOÑ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TRO OTOÑ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TRO OTOÑ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TRO OTOÑ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TRO OTOÑ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TRO OTOÑ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TRO OTOÑ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TRO OTOÑ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TRO OTOÑ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TRO OTOÑ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HOJAS DE OTOÑO</Template>
  <TotalTime>15</TotalTime>
  <Words>411</Words>
  <Application>Microsoft Office PowerPoint</Application>
  <PresentationFormat>Personalizado</PresentationFormat>
  <Paragraphs>42</Paragraphs>
  <Slides>50</Slides>
  <Notes>0</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HOJAS DE OTOÑO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2</cp:revision>
  <dcterms:created xsi:type="dcterms:W3CDTF">2015-10-05T07:44:54Z</dcterms:created>
  <dcterms:modified xsi:type="dcterms:W3CDTF">2015-10-05T07:59:56Z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