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H+18UwHiiFj4oqCSvj7lQ==" hashData="BWskq1jF/oJTe6DZzrmcLIzwKL55aJYeTITNRXm75sMBu1pUhT4aJP1reZS71ItHPuz6l5aRDNGBLJXXA6/+4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75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8770B9-380E-4955-B715-A159813D57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16D5684-285B-411E-8708-C5E0C45268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8FD58D8-39E3-49E7-9AFA-3A4C09517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E890B5-069F-4C2E-A047-64BB172B4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875C3F-31EE-4EA4-9B23-60F4246B8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8779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BAC03D-246A-46E5-9283-B84DBDECE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2ED0877-E10D-45EC-B7DD-4D12676378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13DDE3-677B-46B9-A224-60EAB22CB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EC27B5-0541-4A9D-AD11-EE01654FB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3A10157-3DF2-4B04-8BA6-4D8332BBB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3465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45E314-B0CB-445C-8E9A-F58B9A0CA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AE96CD3-F811-4615-8FCD-9D34914F6E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FC1B1A-DE8E-4C4B-8F3D-2CC7A1ED7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DEDBA1-E06E-4658-A718-737EB2E1A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8A3DF8-A36A-4E0F-B3E7-700851B29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2899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F363A7-66C3-40BD-9194-B77FFACFE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688D1B-CA7B-42C1-89E6-85AAA1D61C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7E6DB8E-7804-4520-9341-7498A3E95A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B13FC7F-E657-49A3-A8BF-8A23A8DFE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79CA168-534A-4ED5-8BCD-FD38F6041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A6439B9-C432-4F09-9D2E-506E1A2B5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4060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044AC4-7C7C-4CF0-A72E-1CC66AF80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651ECF5-A9FB-44DF-9ABF-E13FD5097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44D24B-8378-4F9A-AE08-C1011CCBAC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31CF5E3-8880-4623-8589-FC2D697AE9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843608C-EE49-4892-9E14-C18D5067C8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2F99F5B-D632-4F81-BBE9-2B2DD9F9A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BF3EA7C-B230-4EBE-9ED3-D27C8235A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5FA5823-0E77-47CD-99B5-0035DA38A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758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4EF6E8-E027-4FB3-AC09-40282D2E5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CA94D41-5BCE-4BA2-807F-0C199A8ED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D3AFBC5-65E2-4BAA-9C1D-1FA4B0E76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9D57C73-095F-4ACD-913F-972CC995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356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94AD277-41DB-46E2-82A2-D516ED3BF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E35FF3D-988E-4655-83C4-2F5C5C099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1CA2C8C-D42E-41BA-B2EE-FCC27E62A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3352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098289-620E-4CA6-988E-A45D0D469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1165F80-2AE2-4C15-BB6C-9669CFF1B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0DDFBCE-763E-4A5B-B51C-72F46EC054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D4F8D7-6CA0-49AB-AD37-3BCCC9D79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A735E53-AEF0-428A-911E-A91967D94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0034F39-9AC7-4C96-8CDC-10A87C380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8285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838B1B-2627-477A-A932-D5BBE8D87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25E4CD1-7067-4F1B-B674-E782A91DD1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3E70E56-7CDC-4846-8317-21B459C738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ED822E5-AD65-482A-905A-58E8B2A47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282027E-8E79-42FB-9356-CF09684BA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0E32935-5B17-4087-9EBF-1B861D865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2605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B547AE-9565-4D71-AE00-87549B0C7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F14AA2A-7F0C-4CE6-A714-5E36CEB8F7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854356-8AA9-43C8-B53D-F7F3093E2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AFA556D-4329-4039-A3FC-A056CFE73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9DCB57-B58E-4F11-A668-8D33CEF06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815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E48D0CC-F3E0-4A50-B4A6-FC73DF545D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7E56704-0A57-42BC-B26B-E751915BAA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9344C3-787F-4A52-875B-4F5FCFE93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1317DB-DFAB-4675-8877-6A84D540F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B1E05D-143E-4DE7-BB8F-322E7247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2887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FB93ED-649C-31C0-A55D-FE4DBF913A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DF6C063-B3AC-994E-C2D6-486E56E3DB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AA6509-6797-9278-9A84-551B916B8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988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ACEEACD-2880-40CA-9870-1100CD7EC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D5FCA-7857-4278-9A0C-16B5C613A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C4BA02-2FF8-4B28-BA19-5B9A30DFA8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A1409-A62E-4052-A407-6998203961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05E15C-12CF-4BC0-B2B5-5CA60DF153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A661A5-193C-4006-8251-77E530F33E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BB164-466C-483F-A3E8-024787496A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674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1E13F44-80C6-285C-A97B-0CCC40E1540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76175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gif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0" b="36861"/>
          <a:stretch/>
        </p:blipFill>
        <p:spPr>
          <a:xfrm>
            <a:off x="2679404" y="2318327"/>
            <a:ext cx="4352262" cy="2179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D411629-A3ED-76D1-71E3-875040DC74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18" b="38123"/>
          <a:stretch/>
        </p:blipFill>
        <p:spPr>
          <a:xfrm>
            <a:off x="2679404" y="1265382"/>
            <a:ext cx="6523962" cy="4316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FC3275F-399F-430B-4BAB-D7866F19D9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41" b="32668"/>
          <a:stretch/>
        </p:blipFill>
        <p:spPr>
          <a:xfrm>
            <a:off x="2679404" y="168564"/>
            <a:ext cx="9367607" cy="6520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EA52053-D9C5-8A7F-97D9-9DD0622FD936}"/>
              </a:ext>
            </a:extLst>
          </p:cNvPr>
          <p:cNvSpPr txBox="1"/>
          <p:nvPr/>
        </p:nvSpPr>
        <p:spPr>
          <a:xfrm>
            <a:off x="-1691" y="116809"/>
            <a:ext cx="34417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</a:rPr>
              <a:t>Hojas</a:t>
            </a:r>
          </a:p>
          <a:p>
            <a:r>
              <a:rPr lang="es-ES" sz="36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</a:rPr>
              <a:t>    secas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898221C0-D07E-A049-21AB-9F77681A77E4}"/>
              </a:ext>
            </a:extLst>
          </p:cNvPr>
          <p:cNvSpPr txBox="1"/>
          <p:nvPr/>
        </p:nvSpPr>
        <p:spPr>
          <a:xfrm>
            <a:off x="-1" y="6858000"/>
            <a:ext cx="3084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9FC86BFF-8C06-6890-718C-94C651C840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557" y="7021875"/>
            <a:ext cx="808616" cy="410914"/>
          </a:xfrm>
          <a:prstGeom prst="rect">
            <a:avLst/>
          </a:prstGeom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59C707AC-2739-08A5-11D0-A6E48EF935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544" y="531628"/>
            <a:ext cx="9023498" cy="5794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" name="Imagen 44" descr="Planta con flores rojas y blancas&#10;&#10;Descripción generada automáticamente">
            <a:extLst>
              <a:ext uri="{FF2B5EF4-FFF2-40B4-BE49-F238E27FC236}">
                <a16:creationId xmlns:a16="http://schemas.microsoft.com/office/drawing/2014/main" id="{34655658-7455-BED9-8557-29A96E68D1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544" y="531628"/>
            <a:ext cx="9023498" cy="57947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6" name="Rectángulo 45">
            <a:extLst>
              <a:ext uri="{FF2B5EF4-FFF2-40B4-BE49-F238E27FC236}">
                <a16:creationId xmlns:a16="http://schemas.microsoft.com/office/drawing/2014/main" id="{7E9BC97D-56B9-B772-12FA-10FA0950BF77}"/>
              </a:ext>
            </a:extLst>
          </p:cNvPr>
          <p:cNvSpPr/>
          <p:nvPr/>
        </p:nvSpPr>
        <p:spPr>
          <a:xfrm>
            <a:off x="0" y="1305340"/>
            <a:ext cx="283368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Estalló ocre el otoño sobre mí,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sobre la savia hambrienta de pasión,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estalló de repente y conocí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la sequía de la desolación.</a:t>
            </a: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C3CDF2F5-1E4C-A613-0F1A-CA7C284B8B9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9" b="13001"/>
          <a:stretch/>
        </p:blipFill>
        <p:spPr>
          <a:xfrm>
            <a:off x="3427020" y="889485"/>
            <a:ext cx="8633011" cy="5061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" name="Imagen 47" descr="Imagen que contiene pájaro, comida, parado, comiendo&#10;&#10;Descripción generada automáticamente">
            <a:extLst>
              <a:ext uri="{FF2B5EF4-FFF2-40B4-BE49-F238E27FC236}">
                <a16:creationId xmlns:a16="http://schemas.microsoft.com/office/drawing/2014/main" id="{56EADDB4-1293-D770-73F7-D183EE56187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020" y="898451"/>
            <a:ext cx="8570258" cy="5061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9" name="Rectángulo 48">
            <a:extLst>
              <a:ext uri="{FF2B5EF4-FFF2-40B4-BE49-F238E27FC236}">
                <a16:creationId xmlns:a16="http://schemas.microsoft.com/office/drawing/2014/main" id="{23B5DDA7-758B-6B73-39DD-3E1884473FED}"/>
              </a:ext>
            </a:extLst>
          </p:cNvPr>
          <p:cNvSpPr/>
          <p:nvPr/>
        </p:nvSpPr>
        <p:spPr>
          <a:xfrm>
            <a:off x="0" y="612844"/>
            <a:ext cx="283889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¿Será el barro mi tumba, mi destino,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en el mundo de humana expiación?.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¿Será el cielo, o el infierno, un desatino?.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¿Viviré en celestial resurrección?</a:t>
            </a:r>
          </a:p>
        </p:txBody>
      </p:sp>
      <p:pic>
        <p:nvPicPr>
          <p:cNvPr id="50" name="Imagen 49">
            <a:extLst>
              <a:ext uri="{FF2B5EF4-FFF2-40B4-BE49-F238E27FC236}">
                <a16:creationId xmlns:a16="http://schemas.microsoft.com/office/drawing/2014/main" id="{92E4F1BE-4799-EFE7-CD36-589CE70FCE4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50"/>
          <a:stretch/>
        </p:blipFill>
        <p:spPr>
          <a:xfrm>
            <a:off x="3774560" y="1244009"/>
            <a:ext cx="8298816" cy="4316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" name="Rectangle 19">
            <a:extLst>
              <a:ext uri="{FF2B5EF4-FFF2-40B4-BE49-F238E27FC236}">
                <a16:creationId xmlns:a16="http://schemas.microsoft.com/office/drawing/2014/main" id="{0412C035-46CF-F18E-B53E-04C8B23D8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47927"/>
            <a:ext cx="2841685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La esperanza no muere en la caída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yo espero un alegre amanecer,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seré abono de rama verdecida</a:t>
            </a:r>
          </a:p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en la flor veré al sol resplandecer.</a:t>
            </a: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E726B59D-82AA-C5B3-C0E8-7A62285C6541}"/>
              </a:ext>
            </a:extLst>
          </p:cNvPr>
          <p:cNvSpPr txBox="1"/>
          <p:nvPr/>
        </p:nvSpPr>
        <p:spPr>
          <a:xfrm>
            <a:off x="10540872" y="6211669"/>
            <a:ext cx="1532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</a:rPr>
              <a:t>jrvg</a:t>
            </a:r>
            <a:endParaRPr lang="es-ES" sz="3600" b="1" i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</a:endParaRP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BE7138A2-B6CD-8DF2-E3D2-20CE95561CC8}"/>
              </a:ext>
            </a:extLst>
          </p:cNvPr>
          <p:cNvSpPr txBox="1"/>
          <p:nvPr/>
        </p:nvSpPr>
        <p:spPr>
          <a:xfrm>
            <a:off x="-1" y="6858000"/>
            <a:ext cx="3084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783CBFE2-AC0F-6459-1759-C499AEF3F3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557" y="7021875"/>
            <a:ext cx="808616" cy="410914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341C85FE-4BE1-2CFF-164E-7FBD9916599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13" b="28096"/>
          <a:stretch/>
        </p:blipFill>
        <p:spPr>
          <a:xfrm>
            <a:off x="3774560" y="1244009"/>
            <a:ext cx="8298815" cy="4316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" name="Imagen 55">
            <a:extLst>
              <a:ext uri="{FF2B5EF4-FFF2-40B4-BE49-F238E27FC236}">
                <a16:creationId xmlns:a16="http://schemas.microsoft.com/office/drawing/2014/main" id="{500FE021-099C-42F4-09B5-736D79E1C5A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88"/>
          <a:stretch/>
        </p:blipFill>
        <p:spPr>
          <a:xfrm>
            <a:off x="3774559" y="1244009"/>
            <a:ext cx="8298815" cy="4316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1B51E28A-670F-7518-610F-A99A8AA6925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88"/>
          <a:stretch/>
        </p:blipFill>
        <p:spPr>
          <a:xfrm>
            <a:off x="3774558" y="1244009"/>
            <a:ext cx="8298814" cy="4316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8" name="Imagen 57" descr="Imagen digital de un árbol&#10;&#10;Descripción generada automáticamente con confianza media">
            <a:extLst>
              <a:ext uri="{FF2B5EF4-FFF2-40B4-BE49-F238E27FC236}">
                <a16:creationId xmlns:a16="http://schemas.microsoft.com/office/drawing/2014/main" id="{08144CC8-4D6E-C5F7-622D-F5A0E74A509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59" name="audio1">
            <a:hlinkClick r:id="" action="ppaction://media"/>
            <a:extLst>
              <a:ext uri="{FF2B5EF4-FFF2-40B4-BE49-F238E27FC236}">
                <a16:creationId xmlns:a16="http://schemas.microsoft.com/office/drawing/2014/main" id="{11B87DFA-B984-C272-9724-70C3E49DB9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417441" y="7432789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4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0"/>
                            </p:stCondLst>
                            <p:childTnLst>
                              <p:par>
                                <p:cTn id="4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40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xit" presetSubtype="9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4000"/>
                            </p:stCondLst>
                            <p:childTnLst>
                              <p:par>
                                <p:cTn id="63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6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1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800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3000"/>
                            </p:stCondLst>
                            <p:childTnLst>
                              <p:par>
                                <p:cTn id="82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0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70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385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2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42500"/>
                            </p:stCondLst>
                            <p:childTnLst>
                              <p:par>
                                <p:cTn id="11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4700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3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  <p:bldLst>
      <p:bldP spid="7" grpId="0"/>
      <p:bldP spid="37" grpId="0"/>
      <p:bldP spid="46" grpId="0"/>
      <p:bldP spid="46" grpId="1"/>
      <p:bldP spid="49" grpId="0"/>
      <p:bldP spid="49" grpId="1"/>
      <p:bldP spid="51" grpId="0"/>
      <p:bldP spid="51" grpId="1"/>
      <p:bldP spid="52" grpId="0"/>
      <p:bldP spid="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6F1D8D2-5DBA-F26D-8D63-D537A2FE4A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CA87263-8B0A-C673-01F0-0A0469EDD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A3AD9F2-827E-013F-BC51-82D92EB34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984EE62-5E34-5057-5A92-27DC3E9C4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D93A388-5B51-689D-F6C1-3BBF190F4E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7F32C56-7444-9D2F-E0D9-299358959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AFD034F-0367-FE34-243A-3DB3122DC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5FE7A07-6080-28BF-BA8B-8867583EB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13B02B2-4E2C-C43E-E0AE-9D2196842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99CF429-8E16-3F49-70A4-EEFD749C9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9237FB6-7EF9-6344-D5B7-BA6336EF8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0D9D6C2-FF3A-B82F-A183-2595CF8046B5}"/>
              </a:ext>
            </a:extLst>
          </p:cNvPr>
          <p:cNvSpPr txBox="1"/>
          <p:nvPr/>
        </p:nvSpPr>
        <p:spPr>
          <a:xfrm>
            <a:off x="223284" y="7049386"/>
            <a:ext cx="1095153" cy="382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137224309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126</Words>
  <Application>Microsoft Office PowerPoint</Application>
  <PresentationFormat>Panorámica</PresentationFormat>
  <Paragraphs>20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Book Antiqua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Hoja seca......</dc:title>
  <dc:subject>ppsx</dc:subject>
  <dc:creator>jrvallegomez@outlook.es</dc:creator>
  <cp:keywords>poesia</cp:keywords>
  <cp:lastModifiedBy>jose ruiz</cp:lastModifiedBy>
  <cp:revision>21</cp:revision>
  <dcterms:created xsi:type="dcterms:W3CDTF">2022-12-21T07:47:25Z</dcterms:created>
  <dcterms:modified xsi:type="dcterms:W3CDTF">2024-10-03T08:36:23Z</dcterms:modified>
</cp:coreProperties>
</file>