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265" r:id="rId4"/>
    <p:sldId id="267" r:id="rId5"/>
    <p:sldId id="264" r:id="rId6"/>
    <p:sldId id="263" r:id="rId7"/>
    <p:sldId id="269" r:id="rId8"/>
    <p:sldId id="262" r:id="rId9"/>
    <p:sldId id="258" r:id="rId10"/>
    <p:sldId id="260" r:id="rId11"/>
    <p:sldId id="261" r:id="rId12"/>
    <p:sldId id="270" r:id="rId13"/>
    <p:sldId id="259" r:id="rId14"/>
    <p:sldId id="272" r:id="rId15"/>
    <p:sldId id="274" r:id="rId16"/>
    <p:sldId id="276" r:id="rId17"/>
    <p:sldId id="284" r:id="rId18"/>
    <p:sldId id="282" r:id="rId19"/>
    <p:sldId id="281" r:id="rId20"/>
    <p:sldId id="280" r:id="rId21"/>
    <p:sldId id="278" r:id="rId22"/>
    <p:sldId id="277" r:id="rId23"/>
    <p:sldId id="273" r:id="rId24"/>
    <p:sldId id="285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xQfOB0xqLXFQaTGaPqTIg" hashData="hesIIgCWtUZVycZz9VwNGpcpS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25"/>
    <a:srgbClr val="64004A"/>
    <a:srgbClr val="003E00"/>
    <a:srgbClr val="FFCCFF"/>
    <a:srgbClr val="0000CC"/>
    <a:srgbClr val="8E0069"/>
    <a:srgbClr val="CC0099"/>
    <a:srgbClr val="9E5ECE"/>
    <a:srgbClr val="FF66CC"/>
    <a:srgbClr val="E2009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>
        <p:scale>
          <a:sx n="40" d="100"/>
          <a:sy n="40" d="100"/>
        </p:scale>
        <p:origin x="-1386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1AB9F-7588-40E1-A367-E69E5FD72B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1100C-2772-44A6-B71F-5674199CFA9F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18475-D232-4079-AE80-79D170210C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95AE3D-59EA-4320-B9B7-B63D3D118B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  <a:lumOff val="15000"/>
            </a:schemeClr>
          </a:solidFill>
          <a:scene3d>
            <a:camera prst="orthographicFront"/>
            <a:lightRig rig="threePt" dir="t"/>
          </a:scene3d>
          <a:sp3d>
            <a:bevelT w="209550" h="23495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cii-net-1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21085108" flipH="1" flipV="1">
            <a:off x="-3429647" y="3258668"/>
            <a:ext cx="130757" cy="180156"/>
          </a:xfrm>
        </p:spPr>
      </p:pic>
      <p:pic>
        <p:nvPicPr>
          <p:cNvPr id="5" name="4 Imagen" descr="8eb1344e34fd4dffce426516bc3608fd2988d81d3d66e69faf8546be8ba70f2863e014c3a1946be2da39a3ee5e6b4b0d3255bfef95601890afd80709987923d40c511029207c354b3a8a07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4664245" y="3500438"/>
            <a:ext cx="86167" cy="45719"/>
          </a:xfrm>
          <a:prstGeom prst="rect">
            <a:avLst/>
          </a:prstGeom>
        </p:spPr>
      </p:pic>
      <p:pic>
        <p:nvPicPr>
          <p:cNvPr id="6" name="5 Imagen" descr="4cc400539ad6136b804565fb02da64429264660b99cba1e72f59dbb3da7d38938c2210b1d9df986ada39a3ee5e6b4b0d3255bfef95601890afd8070963f3b0c3328d95e8fa73ca2f57c77092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 flipV="1">
            <a:off x="13345827" y="5143512"/>
            <a:ext cx="157316" cy="71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animacii-net-1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0" y="0"/>
            <a:ext cx="5861386" cy="6858000"/>
          </a:xfrm>
          <a:prstGeom prst="rect">
            <a:avLst/>
          </a:prstGeom>
        </p:spPr>
      </p:pic>
      <p:pic>
        <p:nvPicPr>
          <p:cNvPr id="8" name="7 Imagen" descr="6cf826b8dbbfed3b239b64f4eb3b01fa931cb13105e9ef6bd0a4c7dac413e7eeb18e837616cf5013da39a3ee5e6b4b0d3255bfef95601890afd807090c78494dc9d3074e5da0f4b5b094903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 flipV="1">
            <a:off x="12192025" y="1857365"/>
            <a:ext cx="119063" cy="71438"/>
          </a:xfrm>
          <a:prstGeom prst="rect">
            <a:avLst/>
          </a:prstGeom>
        </p:spPr>
      </p:pic>
      <p:pic>
        <p:nvPicPr>
          <p:cNvPr id="9" name="8 Imagen" descr="5b27cc4a0b4f23f339653ee99047443d58163caeee087bd60a6ae72957875fa1f3f234b4b9c9d6beda39a3ee5e6b4b0d3255bfef95601890afd807096e741684697d6184d5413d7d5c4df495.gif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2644492" y="4611871"/>
            <a:ext cx="85067" cy="45719"/>
          </a:xfrm>
          <a:prstGeom prst="rect">
            <a:avLst/>
          </a:prstGeom>
        </p:spPr>
      </p:pic>
      <p:pic>
        <p:nvPicPr>
          <p:cNvPr id="10" name="9 Imagen" descr="HagamosSintona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00B05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3071802" y="3429000"/>
            <a:ext cx="6528525" cy="2795912"/>
          </a:xfrm>
          <a:prstGeom prst="rect">
            <a:avLst/>
          </a:prstGeom>
        </p:spPr>
      </p:pic>
    </p:spTree>
  </p:cSld>
  <p:clrMapOvr>
    <a:masterClrMapping/>
  </p:clrMapOvr>
  <p:transition advTm="16000">
    <p:sndAc>
      <p:stSnd>
        <p:snd r:embed="rId2" name="The_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08_Flower_3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408_Flower_3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4F25">
                  <a:shade val="30000"/>
                  <a:satMod val="115000"/>
                </a:srgbClr>
              </a:gs>
              <a:gs pos="50000">
                <a:srgbClr val="FF4F25">
                  <a:shade val="67500"/>
                  <a:satMod val="115000"/>
                </a:srgbClr>
              </a:gs>
              <a:gs pos="100000">
                <a:srgbClr val="FF4F2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8" y="4071942"/>
            <a:ext cx="40719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Dame  tus  manos y aprende  a volar conmigo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Comparte  tus  sueños  y llenarás  mi  mundo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99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80_White_Lily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4" y="0"/>
            <a:ext cx="9169964" cy="6858001"/>
          </a:xfrm>
          <a:prstGeom prst="rect">
            <a:avLst/>
          </a:prstGeom>
        </p:spPr>
      </p:pic>
      <p:pic>
        <p:nvPicPr>
          <p:cNvPr id="5" name="4 Imagen" descr="7380_White_Lily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4" y="0"/>
            <a:ext cx="9169964" cy="68580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33">
                  <a:shade val="30000"/>
                  <a:satMod val="115000"/>
                </a:srgbClr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0"/>
            <a:ext cx="5357850" cy="185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Deja  que  agrande  tu  alegría  y mis  lágrimas  serán  pequeñas,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Confía  en mi sonrisa,  que  te entrega  la  vida  entera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216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88_Flower_High_res_1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888_Flower_High_res_1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214546" y="1857364"/>
            <a:ext cx="50720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Compartamos  un mismo lenguaje, y hablemos  sin  decir palabra, Intenta acercarte  a mí cuando  todos  se  hayan  ido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86_XPS_Operating_Sys_Colo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986_XPS_Operating_Sys_Colo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E5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8" y="1357298"/>
            <a:ext cx="43577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Deja  que  te roce  el rostro, cuando tus tristezas  se  apoderen de tu vida.</a:t>
            </a:r>
          </a:p>
          <a:p>
            <a:pPr algn="ctr"/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53_Purple_Flowe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853_Purple_Flowe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643306" y="500042"/>
            <a:ext cx="4857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Dame  un motivo, para sentir orgullo desmedido,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Adopta mi postura, y hagamos  sintonía  por la vida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E006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81_digital_water_lily_clarity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781_digital_water_lily_clarity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E0069">
                  <a:shade val="30000"/>
                  <a:satMod val="115000"/>
                </a:srgbClr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5143512"/>
            <a:ext cx="5786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Enséñame  el rostro  de la ternura compartida, Abre tus  miedos a mi mundo, y yo lucharé  contra  ellos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31_Beautiful_Flow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631_Beautiful_Flow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785794"/>
            <a:ext cx="49291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Deja que lave tus dudas, y aprenderás  a ver entre ellas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285_Flow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285_Flow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4357694"/>
            <a:ext cx="38576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9E5E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Deja  que  te llene el alma, de  cantos ,de risas  y de  amor</a:t>
            </a:r>
            <a:endParaRPr lang="es-ES" sz="2800" b="1" dirty="0">
              <a:solidFill>
                <a:srgbClr val="9E5EC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81_Flowers_&amp;a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381_Flowers_&amp;a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928794" y="0"/>
            <a:ext cx="5643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85852" y="0"/>
            <a:ext cx="5786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Comparte  tu vida con la mía, y enséñame de lo que está hecha la vida,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Aprendamos  a caminar juntos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71538" y="6000768"/>
            <a:ext cx="7140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pondré  mis  hombros  juntos  a  los  tuyos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2009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22739_2792729_6006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m_22739_2792729_6006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20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485776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chemeClr val="bg1"/>
                  </a:solidFill>
                </a:ln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Dime de  qué está  hecho  el amor, y me dedicaré  a  predicarlo, dame  tus  sueños  y tus horas</a:t>
            </a:r>
            <a:endParaRPr lang="es-ES" sz="3200" b="1" dirty="0">
              <a:ln w="3175">
                <a:solidFill>
                  <a:schemeClr val="bg1"/>
                </a:solidFill>
              </a:ln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41_Beautiful_Flowe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841_Beautiful_Flowe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E5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285728"/>
            <a:ext cx="4286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Hazme  entender que no es uno quien gana,  sino dos que vencen  y gozan, permíteme  ser  pilar en tus fracasos, y  mano suave  en  las  victorias</a:t>
            </a:r>
            <a:endParaRPr lang="es-ES" sz="2800" b="1" dirty="0">
              <a:ln w="3175"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22_Cool_Flower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122_Cool_Flower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72000" y="500042"/>
            <a:ext cx="4572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 ganas  de  enseñarme tu vida, y yo poco a poco te daré  la mía; seamos uno en los momentos  difíciles, y dos en los momentos de gloria</a:t>
            </a: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20097">
                  <a:shade val="30000"/>
                  <a:satMod val="115000"/>
                </a:srgbClr>
              </a:gs>
              <a:gs pos="50000">
                <a:srgbClr val="E20097">
                  <a:shade val="67500"/>
                  <a:satMod val="115000"/>
                </a:srgbClr>
              </a:gs>
              <a:gs pos="100000">
                <a:srgbClr val="E20097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-bonitas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-bonita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3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E20097">
                  <a:shade val="30000"/>
                  <a:satMod val="115000"/>
                </a:srgbClr>
              </a:gs>
              <a:gs pos="50000">
                <a:srgbClr val="E20097">
                  <a:shade val="67500"/>
                  <a:satMod val="115000"/>
                </a:srgbClr>
              </a:gs>
              <a:gs pos="100000">
                <a:srgbClr val="E2009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38576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Procuraré  ser ejemplo de firmeza y miraré como  haces  tú la grandeza. Seré  tu amiga  si me  lo 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permites y tu mi 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Vida  si me  lo 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pides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lipanes-y-gladiola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28728" y="0"/>
            <a:ext cx="6898420" cy="6858000"/>
          </a:xfrm>
          <a:ln>
            <a:noFill/>
          </a:ln>
        </p:spPr>
      </p:pic>
      <p:pic>
        <p:nvPicPr>
          <p:cNvPr id="5" name="3 Marcador de contenido" descr="tulipanes-y-gladiol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898420" cy="6858000"/>
          </a:xfrm>
          <a:prstGeom prst="rect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0" y="785794"/>
            <a:ext cx="34289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Lavaré  tus lágrimas cuando  te creas perdido , y tomarás mis manos cuando sientas  frío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>
    <p:sndAc>
      <p:stSnd>
        <p:snd r:embed="rId2" name="The_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Flores-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7" cy="6858000"/>
          </a:xfrm>
        </p:spPr>
      </p:pic>
      <p:pic>
        <p:nvPicPr>
          <p:cNvPr id="5" name="3 Marcador de contenido" descr="www.BancodeImagenesGratuitas.com -Flores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7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8" y="0"/>
            <a:ext cx="37862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3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Sabré  decir lo siento cuando  me  equivoque, y tu dame  cariño cuando  me sienta  herida</a:t>
            </a:r>
            <a:endParaRPr lang="es-ES" sz="2800" b="1" dirty="0">
              <a:solidFill>
                <a:srgbClr val="003E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Flores para el Dia de las Madres 5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4 Marcador de contenido" descr="Flores para el Dia de las Madres 5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357818" y="1285860"/>
            <a:ext cx="35004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Respetaré  tus decisiones , y compartiré  las consecuencias</a:t>
            </a:r>
          </a:p>
          <a:p>
            <a:pPr algn="ctr"/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4F2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Flores-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www.BancodeImagenesGratuitas.com -Flore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571604" y="714356"/>
            <a:ext cx="625043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Cuidaré  de  ti cuando estés  dormido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te daré  palabras  sabias  cuando  te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sientas  confundido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Flores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www.BancodeImagenesGratuitas.com -Flore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642918"/>
            <a:ext cx="47149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Seré  quien  necesitas cuando   menos  lo  esperes  y  de  quien  enorgullecerse al  estar  conmigo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res bonitas para tu madrecita (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Flores bonitas para tu madrecita (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500166" y="571480"/>
            <a:ext cx="39290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Seré  quien   te  diga cuando  cometas errores  pero  también quien  comparta  tus múltiples  logros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Flores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3 Marcador de contenido" descr="www.BancodeImagenesGratuitas.com -Flores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14414" y="3857628"/>
            <a:ext cx="59293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Seré  tu  vida, tus  sueños y tu compañera  si tan solo tú  al mirarme  sepas  que eres  mi vida entera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404_Babe_&amp;am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Sol"/>
          <p:cNvSpPr/>
          <p:nvPr/>
        </p:nvSpPr>
        <p:spPr>
          <a:xfrm>
            <a:off x="3357554" y="428604"/>
            <a:ext cx="1128714" cy="1143008"/>
          </a:xfrm>
          <a:prstGeom prst="su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32 puntas"/>
          <p:cNvSpPr/>
          <p:nvPr/>
        </p:nvSpPr>
        <p:spPr>
          <a:xfrm>
            <a:off x="3929058" y="2428868"/>
            <a:ext cx="1357322" cy="1428760"/>
          </a:xfrm>
          <a:prstGeom prst="star32">
            <a:avLst/>
          </a:prstGeom>
          <a:noFill/>
          <a:ln w="3810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32 puntas"/>
          <p:cNvSpPr/>
          <p:nvPr/>
        </p:nvSpPr>
        <p:spPr>
          <a:xfrm>
            <a:off x="4214810" y="2786058"/>
            <a:ext cx="785818" cy="785818"/>
          </a:xfrm>
          <a:prstGeom prst="star32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32 puntas"/>
          <p:cNvSpPr/>
          <p:nvPr/>
        </p:nvSpPr>
        <p:spPr>
          <a:xfrm>
            <a:off x="4429124" y="3000372"/>
            <a:ext cx="357190" cy="357190"/>
          </a:xfrm>
          <a:prstGeom prst="star32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429256" y="5857892"/>
            <a:ext cx="32207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4F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000" b="1" dirty="0">
              <a:solidFill>
                <a:srgbClr val="FF4F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406</Words>
  <Application>Microsoft Office PowerPoint</Application>
  <PresentationFormat>Presentación en pantalla (4:3)</PresentationFormat>
  <Paragraphs>55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2012-06-18T13:20:19Z</dcterms:created>
  <dcterms:modified xsi:type="dcterms:W3CDTF">2012-06-18T13:20:41Z</dcterms:modified>
</cp:coreProperties>
</file>