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59" r:id="rId14"/>
    <p:sldId id="268" r:id="rId15"/>
    <p:sldId id="269" r:id="rId16"/>
    <p:sldId id="271" r:id="rId17"/>
    <p:sldId id="272" r:id="rId18"/>
    <p:sldId id="273" r:id="rId19"/>
  </p:sldIdLst>
  <p:sldSz cx="13681075" cy="7921625"/>
  <p:notesSz cx="6858000" cy="9144000"/>
  <p:defaultTextStyle>
    <a:defPPr>
      <a:defRPr lang="en-US"/>
    </a:defPPr>
    <a:lvl1pPr marL="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R97glKHGJYhC0o4w5Ak6A==" hashData="shK8ocdMf7GTGWT3RbD9hhECW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4" autoAdjust="0"/>
    <p:restoredTop sz="94660"/>
  </p:normalViewPr>
  <p:slideViewPr>
    <p:cSldViewPr>
      <p:cViewPr varScale="1">
        <p:scale>
          <a:sx n="51" d="100"/>
          <a:sy n="51" d="100"/>
        </p:scale>
        <p:origin x="-120" y="-90"/>
      </p:cViewPr>
      <p:guideLst>
        <p:guide orient="horz" pos="2495"/>
        <p:guide pos="43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1446F-044D-472B-9C3F-459413C51D25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68313" y="685800"/>
            <a:ext cx="5921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05CB43-3CDA-4BB8-A697-343895C96B3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68313" y="685800"/>
            <a:ext cx="59213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5CB43-3CDA-4BB8-A697-343895C96B3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68313" y="685800"/>
            <a:ext cx="59213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5CB43-3CDA-4BB8-A697-343895C96B39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6081" y="2460839"/>
            <a:ext cx="11628914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2161" y="4488921"/>
            <a:ext cx="9576753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80711" y="5090378"/>
            <a:ext cx="11628914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80711" y="3357523"/>
            <a:ext cx="11628914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72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4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6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8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61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33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05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77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4054" y="1848380"/>
            <a:ext cx="604247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54546" y="1848380"/>
            <a:ext cx="604247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4054" y="1773198"/>
            <a:ext cx="6044851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84054" y="2512182"/>
            <a:ext cx="6044851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949797" y="1773198"/>
            <a:ext cx="6047225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949797" y="2512182"/>
            <a:ext cx="6047225" cy="456410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4055" y="315398"/>
            <a:ext cx="4500979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48920" y="315399"/>
            <a:ext cx="7648101" cy="6760887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84055" y="1657674"/>
            <a:ext cx="4500979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681586" y="5545137"/>
            <a:ext cx="8208645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681586" y="707812"/>
            <a:ext cx="8208645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700"/>
            </a:lvl4pPr>
            <a:lvl5pPr marL="2468880" indent="0">
              <a:buNone/>
              <a:defRPr sz="2700"/>
            </a:lvl5pPr>
            <a:lvl6pPr marL="3086100" indent="0">
              <a:buNone/>
              <a:defRPr sz="2700"/>
            </a:lvl6pPr>
            <a:lvl7pPr marL="3703320" indent="0">
              <a:buNone/>
              <a:defRPr sz="2700"/>
            </a:lvl7pPr>
            <a:lvl8pPr marL="4320540" indent="0">
              <a:buNone/>
              <a:defRPr sz="2700"/>
            </a:lvl8pPr>
            <a:lvl9pPr marL="4937760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681586" y="6199772"/>
            <a:ext cx="8208645" cy="929690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918779" y="317233"/>
            <a:ext cx="3078242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4054" y="317233"/>
            <a:ext cx="9006708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26081" y="2460840"/>
            <a:ext cx="11628914" cy="1698015"/>
          </a:xfrm>
          <a:prstGeom prst="rect">
            <a:avLst/>
          </a:prstGeom>
        </p:spPr>
        <p:txBody>
          <a:bodyPr lIns="123437" tIns="61718" rIns="123437" bIns="61718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2161" y="4488921"/>
            <a:ext cx="9576753" cy="2024415"/>
          </a:xfrm>
          <a:prstGeom prst="rect">
            <a:avLst/>
          </a:prstGeom>
        </p:spPr>
        <p:txBody>
          <a:bodyPr lIns="123437" tIns="61718" rIns="123437" bIns="61718"/>
          <a:lstStyle>
            <a:lvl1pPr marL="0" indent="0" algn="ctr">
              <a:buNone/>
              <a:defRPr/>
            </a:lvl1pPr>
            <a:lvl2pPr marL="617186" indent="0" algn="ctr">
              <a:buNone/>
              <a:defRPr/>
            </a:lvl2pPr>
            <a:lvl3pPr marL="1234373" indent="0" algn="ctr">
              <a:buNone/>
              <a:defRPr/>
            </a:lvl3pPr>
            <a:lvl4pPr marL="1851559" indent="0" algn="ctr">
              <a:buNone/>
              <a:defRPr/>
            </a:lvl4pPr>
            <a:lvl5pPr marL="2468744" indent="0" algn="ctr">
              <a:buNone/>
              <a:defRPr/>
            </a:lvl5pPr>
            <a:lvl6pPr marL="3085930" indent="0" algn="ctr">
              <a:buNone/>
              <a:defRPr/>
            </a:lvl6pPr>
            <a:lvl7pPr marL="3703116" indent="0" algn="ctr">
              <a:buNone/>
              <a:defRPr/>
            </a:lvl7pPr>
            <a:lvl8pPr marL="4320302" indent="0" algn="ctr">
              <a:buNone/>
              <a:defRPr/>
            </a:lvl8pPr>
            <a:lvl9pPr marL="493748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84054" y="317232"/>
            <a:ext cx="12312968" cy="1320271"/>
          </a:xfrm>
          <a:prstGeom prst="rect">
            <a:avLst/>
          </a:prstGeom>
        </p:spPr>
        <p:txBody>
          <a:bodyPr vert="horz" lIns="123444" tIns="61722" rIns="123444" bIns="6172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4054" y="1848380"/>
            <a:ext cx="12312968" cy="5227906"/>
          </a:xfrm>
          <a:prstGeom prst="rect">
            <a:avLst/>
          </a:prstGeom>
        </p:spPr>
        <p:txBody>
          <a:bodyPr vert="horz" lIns="123444" tIns="61722" rIns="123444" bIns="6172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84054" y="7342173"/>
            <a:ext cx="3192251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C7F03-E87C-4ACD-8C6C-BF505BB98D47}" type="datetimeFigureOut">
              <a:rPr lang="en-US" smtClean="0"/>
              <a:pPr/>
              <a:t>1/22/2016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674368" y="7342173"/>
            <a:ext cx="433234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804770" y="7342173"/>
            <a:ext cx="3192251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080A8-DACD-4B5B-BD15-9E08161880F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44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915" indent="-462915" algn="l" defTabSz="123444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defTabSz="123444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30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indent="-308610" algn="l" defTabSz="123444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77490" indent="-308610" algn="l" defTabSz="123444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9471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93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291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4637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4054" y="7213813"/>
            <a:ext cx="3192251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5pPr>
      <a:lvl6pPr marL="61722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6pPr>
      <a:lvl7pPr marL="123444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7pPr>
      <a:lvl8pPr marL="185166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8pPr>
      <a:lvl9pPr marL="246888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62915" indent="-462915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43050" indent="-30861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60270" indent="-308610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7749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39471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1193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62915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4637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95122kf6z234u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67619" y="6848926"/>
            <a:ext cx="935236" cy="57762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30391" y="7096478"/>
            <a:ext cx="2458335" cy="493981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dirty="0" smtClean="0"/>
              <a:t>automático</a:t>
            </a:r>
            <a:endParaRPr lang="en-US" dirty="0"/>
          </a:p>
        </p:txBody>
      </p:sp>
      <p:sp>
        <p:nvSpPr>
          <p:cNvPr id="8" name="7 CuadroTexto"/>
          <p:cNvSpPr txBox="1"/>
          <p:nvPr/>
        </p:nvSpPr>
        <p:spPr>
          <a:xfrm>
            <a:off x="935881" y="2952700"/>
            <a:ext cx="5400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400" dirty="0" smtClean="0">
                <a:latin typeface="Lucida Calligraphy" pitchFamily="66" charset="0"/>
              </a:rPr>
              <a:t>Hacer el amor es…</a:t>
            </a:r>
            <a:endParaRPr lang="es-AR" sz="4400" dirty="0">
              <a:latin typeface="Lucida Calligraphy" pitchFamily="66" charset="0"/>
            </a:endParaRPr>
          </a:p>
        </p:txBody>
      </p:sp>
      <p:pic>
        <p:nvPicPr>
          <p:cNvPr id="9" name="8 Imagen" descr="imagenes-de-amor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5328369" y="792460"/>
            <a:ext cx="7607300" cy="6438900"/>
          </a:xfrm>
          <a:prstGeom prst="rect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slow" advClick="0" advTm="4000">
    <p:split orient="vert"/>
    <p:sndAc>
      <p:stSnd loop="1">
        <p:snd r:embed="rId3" name="Solo per 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padres-e-hijos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-14345" y="-68079"/>
            <a:ext cx="13695420" cy="7989704"/>
          </a:xfrm>
        </p:spPr>
      </p:pic>
      <p:sp>
        <p:nvSpPr>
          <p:cNvPr id="5" name="4 CuadroTexto"/>
          <p:cNvSpPr txBox="1"/>
          <p:nvPr/>
        </p:nvSpPr>
        <p:spPr>
          <a:xfrm>
            <a:off x="8352705" y="5905027"/>
            <a:ext cx="5328370" cy="2032864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dirty="0"/>
              <a:t> </a:t>
            </a:r>
          </a:p>
          <a:p>
            <a:r>
              <a:rPr lang="es-ES" sz="2000" b="1" dirty="0">
                <a:latin typeface="Lucida Calligraphy" pitchFamily="66" charset="0"/>
              </a:rPr>
              <a:t>Cuando pones la mano en su hombro,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frente a la cama de tu hijo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que acaba de tener un </a:t>
            </a:r>
            <a:r>
              <a:rPr lang="es-ES" sz="2000" b="1" dirty="0" smtClean="0">
                <a:latin typeface="Lucida Calligraphy" pitchFamily="66" charset="0"/>
              </a:rPr>
              <a:t>accidente,</a:t>
            </a:r>
            <a:r>
              <a:rPr lang="es-ES" sz="2000" b="1" dirty="0">
                <a:latin typeface="Lucida Calligraphy" pitchFamily="66" charset="0"/>
              </a:rPr>
              <a:t>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y le dices </a:t>
            </a:r>
            <a:r>
              <a:rPr lang="es-ES" sz="2000" b="1" dirty="0" smtClean="0">
                <a:latin typeface="Lucida Calligraphy" pitchFamily="66" charset="0"/>
              </a:rPr>
              <a:t>:"</a:t>
            </a:r>
            <a:r>
              <a:rPr lang="es-ES" sz="2000" b="1" dirty="0">
                <a:latin typeface="Lucida Calligraphy" pitchFamily="66" charset="0"/>
              </a:rPr>
              <a:t>no te preocupes, te amo".</a:t>
            </a:r>
            <a:br>
              <a:rPr lang="es-ES" sz="2000" b="1" dirty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7809" y="288404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Ilda</a:t>
            </a:r>
            <a:endParaRPr lang="es-AR" sz="1600" dirty="0"/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5 Marcador de contenido" descr="Imagen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701"/>
          <a:stretch>
            <a:fillRect/>
          </a:stretch>
        </p:blipFill>
        <p:spPr>
          <a:xfrm>
            <a:off x="0" y="0"/>
            <a:ext cx="13681075" cy="7920880"/>
          </a:xfrm>
        </p:spPr>
      </p:pic>
      <p:sp>
        <p:nvSpPr>
          <p:cNvPr id="7" name="6 CuadroTexto"/>
          <p:cNvSpPr txBox="1"/>
          <p:nvPr/>
        </p:nvSpPr>
        <p:spPr>
          <a:xfrm>
            <a:off x="1923867" y="1567806"/>
            <a:ext cx="9726457" cy="1725088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b="1" dirty="0"/>
              <a:t/>
            </a:r>
            <a:br>
              <a:rPr lang="es-ES" b="1" dirty="0"/>
            </a:b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Cuando ven salir juntos el sol, 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y con cada amanecer sienten renovado 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ese amor que nació con un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:“te </a:t>
            </a: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amo".</a:t>
            </a:r>
            <a:r>
              <a:rPr lang="es-ES" sz="2000" b="1" dirty="0">
                <a:latin typeface="Lucida Calligraphy" pitchFamily="66" charset="0"/>
              </a:rPr>
              <a:t/>
            </a:r>
            <a:br>
              <a:rPr lang="es-ES" sz="2000" b="1" dirty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31825" y="7345188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2">
                    <a:lumMod val="25000"/>
                  </a:schemeClr>
                </a:solidFill>
              </a:rPr>
              <a:t>Ilda</a:t>
            </a:r>
            <a:endParaRPr lang="es-AR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8856761" y="2808684"/>
            <a:ext cx="4076173" cy="227908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 smtClean="0">
                <a:latin typeface="Lucida Calligraphy" pitchFamily="66" charset="0"/>
              </a:rPr>
              <a:t>Cuando </a:t>
            </a:r>
            <a:r>
              <a:rPr lang="es-ES" sz="2000" b="1" dirty="0">
                <a:latin typeface="Lucida Calligraphy" pitchFamily="66" charset="0"/>
              </a:rPr>
              <a:t>tienen problemas económicos,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los enfrentan juntos </a:t>
            </a:r>
            <a:r>
              <a:rPr lang="es-ES" sz="2000" b="1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y aún en la adversidad </a:t>
            </a:r>
            <a:r>
              <a:rPr lang="es-ES" sz="2000" b="1" dirty="0" smtClean="0">
                <a:latin typeface="Lucida Calligraphy" pitchFamily="66" charset="0"/>
              </a:rPr>
              <a:t>,</a:t>
            </a:r>
          </a:p>
          <a:p>
            <a:r>
              <a:rPr lang="es-ES" sz="2000" b="1" dirty="0" smtClean="0">
                <a:latin typeface="Lucida Calligraphy" pitchFamily="66" charset="0"/>
              </a:rPr>
              <a:t>le </a:t>
            </a:r>
            <a:r>
              <a:rPr lang="es-ES" sz="2000" b="1" dirty="0">
                <a:latin typeface="Lucida Calligraphy" pitchFamily="66" charset="0"/>
              </a:rPr>
              <a:t>dices </a:t>
            </a:r>
            <a:r>
              <a:rPr lang="es-ES" sz="2000" b="1" dirty="0" smtClean="0">
                <a:latin typeface="Lucida Calligraphy" pitchFamily="66" charset="0"/>
              </a:rPr>
              <a:t>: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"no te preocupes</a:t>
            </a:r>
            <a:r>
              <a:rPr lang="es-ES" sz="2000" b="1" dirty="0" smtClean="0">
                <a:latin typeface="Lucida Calligraphy" pitchFamily="66" charset="0"/>
              </a:rPr>
              <a:t>,</a:t>
            </a:r>
          </a:p>
          <a:p>
            <a:r>
              <a:rPr lang="es-ES" sz="2000" b="1" dirty="0" smtClean="0">
                <a:latin typeface="Lucida Calligraphy" pitchFamily="66" charset="0"/>
              </a:rPr>
              <a:t> </a:t>
            </a:r>
            <a:r>
              <a:rPr lang="es-ES" sz="2000" b="1" dirty="0">
                <a:latin typeface="Lucida Calligraphy" pitchFamily="66" charset="0"/>
              </a:rPr>
              <a:t>te amo</a:t>
            </a:r>
            <a:r>
              <a:rPr lang="es-ES" sz="2000" b="1" dirty="0" smtClean="0">
                <a:latin typeface="Lucida Calligraphy" pitchFamily="66" charset="0"/>
              </a:rPr>
              <a:t>". </a:t>
            </a:r>
            <a:endParaRPr lang="es-ES" sz="2000" dirty="0">
              <a:latin typeface="Lucida Calligraphy" pitchFamily="66" charset="0"/>
            </a:endParaRPr>
          </a:p>
        </p:txBody>
      </p:sp>
      <p:pic>
        <p:nvPicPr>
          <p:cNvPr id="6" name="5 Imagen" descr="090709~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29671" y="6683890"/>
            <a:ext cx="1254099" cy="704144"/>
          </a:xfrm>
          <a:prstGeom prst="rect">
            <a:avLst/>
          </a:prstGeom>
        </p:spPr>
      </p:pic>
      <p:pic>
        <p:nvPicPr>
          <p:cNvPr id="9" name="8 Imagen" descr="slide0038_image05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5961" y="1035487"/>
            <a:ext cx="5936746" cy="6184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Click="0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8640737" y="576101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1">
                    <a:lumMod val="50000"/>
                  </a:schemeClr>
                </a:solidFill>
              </a:rPr>
              <a:t>Ilda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3 Marcador de contenido" descr="00fK053zSe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19885" y="330042"/>
            <a:ext cx="6774777" cy="6931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748141" y="2520652"/>
            <a:ext cx="5237323" cy="351019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2000" b="1" dirty="0">
                <a:latin typeface="Lucida Calligraphy" pitchFamily="66" charset="0"/>
              </a:rPr>
              <a:t>Cuando al llegar a casa </a:t>
            </a:r>
            <a:endParaRPr lang="es-ES" sz="2000" b="1" dirty="0" smtClean="0"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del </a:t>
            </a:r>
            <a:r>
              <a:rPr lang="es-ES" sz="2000" b="1" dirty="0" smtClean="0">
                <a:latin typeface="Lucida Calligraphy" pitchFamily="66" charset="0"/>
              </a:rPr>
              <a:t>trabajo,</a:t>
            </a:r>
            <a:endParaRPr lang="es-ES" sz="2000" b="1" dirty="0"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 </a:t>
            </a:r>
            <a:r>
              <a:rPr lang="es-ES" sz="2000" b="1" dirty="0" smtClean="0">
                <a:latin typeface="Lucida Calligraphy" pitchFamily="66" charset="0"/>
              </a:rPr>
              <a:t>  sientes</a:t>
            </a:r>
            <a:r>
              <a:rPr lang="es-ES" sz="2000" b="1" dirty="0">
                <a:latin typeface="Lucida Calligraphy" pitchFamily="66" charset="0"/>
              </a:rPr>
              <a:t> 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b="1" dirty="0">
                <a:latin typeface="Lucida Calligraphy" pitchFamily="66" charset="0"/>
              </a:rPr>
              <a:t>el confortable abrazo </a:t>
            </a:r>
            <a:endParaRPr lang="es-ES" sz="2000" b="1" dirty="0" smtClean="0"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y </a:t>
            </a:r>
            <a:r>
              <a:rPr lang="es-ES" sz="2000" b="1" dirty="0">
                <a:latin typeface="Lucida Calligraphy" pitchFamily="66" charset="0"/>
              </a:rPr>
              <a:t>el dulce beso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b="1" dirty="0">
                <a:latin typeface="Lucida Calligraphy" pitchFamily="66" charset="0"/>
              </a:rPr>
              <a:t> de esa </a:t>
            </a:r>
            <a:r>
              <a:rPr lang="es-ES" sz="2000" b="1" dirty="0" smtClean="0">
                <a:latin typeface="Lucida Calligraphy" pitchFamily="66" charset="0"/>
              </a:rPr>
              <a:t>persona, </a:t>
            </a: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que </a:t>
            </a:r>
            <a:r>
              <a:rPr lang="es-ES" sz="2000" b="1" dirty="0">
                <a:latin typeface="Lucida Calligraphy" pitchFamily="66" charset="0"/>
              </a:rPr>
              <a:t>con un "te </a:t>
            </a:r>
            <a:r>
              <a:rPr lang="es-ES" sz="2000" b="1" dirty="0" smtClean="0">
                <a:latin typeface="Lucida Calligraphy" pitchFamily="66" charset="0"/>
              </a:rPr>
              <a:t>amo“,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b="1" dirty="0">
                <a:latin typeface="Lucida Calligraphy" pitchFamily="66" charset="0"/>
              </a:rPr>
              <a:t> acelera tu </a:t>
            </a:r>
            <a:r>
              <a:rPr lang="es-ES" sz="2000" b="1" dirty="0" smtClean="0">
                <a:latin typeface="Lucida Calligraphy" pitchFamily="66" charset="0"/>
              </a:rPr>
              <a:t>pulso, </a:t>
            </a:r>
            <a:endParaRPr lang="es-ES" sz="2000" b="1" dirty="0" smtClean="0"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y </a:t>
            </a:r>
            <a:r>
              <a:rPr lang="es-ES" sz="2000" b="1" dirty="0">
                <a:latin typeface="Lucida Calligraphy" pitchFamily="66" charset="0"/>
              </a:rPr>
              <a:t>sientes</a:t>
            </a:r>
            <a:endParaRPr lang="es-ES" sz="2000" dirty="0">
              <a:latin typeface="Lucida Calligraphy" pitchFamily="66" charset="0"/>
            </a:endParaRPr>
          </a:p>
          <a:p>
            <a:pPr algn="ctr"/>
            <a:r>
              <a:rPr lang="es-ES" sz="2000" b="1" dirty="0">
                <a:latin typeface="Lucida Calligraphy" pitchFamily="66" charset="0"/>
              </a:rPr>
              <a:t> que el corazón </a:t>
            </a:r>
            <a:endParaRPr lang="es-ES" sz="2000" b="1" dirty="0" smtClean="0"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latin typeface="Lucida Calligraphy" pitchFamily="66" charset="0"/>
              </a:rPr>
              <a:t>te </a:t>
            </a:r>
            <a:r>
              <a:rPr lang="es-ES" sz="2000" b="1" dirty="0">
                <a:latin typeface="Lucida Calligraphy" pitchFamily="66" charset="0"/>
              </a:rPr>
              <a:t>late mas aprisa.</a:t>
            </a:r>
            <a:endParaRPr lang="es-ES" sz="2000" dirty="0">
              <a:latin typeface="Lucida Calligraphy" pitchFamily="66" charset="0"/>
            </a:endParaRPr>
          </a:p>
        </p:txBody>
      </p:sp>
      <p:pic>
        <p:nvPicPr>
          <p:cNvPr id="6" name="5 Imagen" descr="17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44159" y="6931415"/>
            <a:ext cx="1282610" cy="99021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manos unida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1825" y="288404"/>
            <a:ext cx="12730293" cy="7371103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5688409" y="4104827"/>
            <a:ext cx="5961914" cy="1971309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Cuando en la madrugada 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sienten la preocupación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 por el hijo que no ha 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llegado, 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 y en la 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cama,</a:t>
            </a:r>
          </a:p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sientes una voz que dice 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: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"no te preocupes, te amo".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dia_madres_NI_O_CON_MAMA_EMBARAZA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3681075" cy="8169204"/>
          </a:xfrm>
        </p:spPr>
      </p:pic>
      <p:sp>
        <p:nvSpPr>
          <p:cNvPr id="5" name="4 CuadroTexto"/>
          <p:cNvSpPr txBox="1"/>
          <p:nvPr/>
        </p:nvSpPr>
        <p:spPr>
          <a:xfrm>
            <a:off x="855025" y="4373400"/>
            <a:ext cx="11650372" cy="1355756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Cuando van a tener un hijo 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,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y en el momento del 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parto,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 sientes sus manos y su voz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 que te dice </a:t>
            </a:r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:"</a:t>
            </a:r>
            <a:r>
              <a:rPr lang="es-ES" sz="2000" b="1" dirty="0">
                <a:solidFill>
                  <a:srgbClr val="FFFF00"/>
                </a:solidFill>
                <a:latin typeface="Lucida Calligraphy" pitchFamily="66" charset="0"/>
              </a:rPr>
              <a:t>te amo".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457161" y="2884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Ilda</a:t>
            </a:r>
            <a:endParaRPr lang="es-AR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adres-e-hijos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4373" y="330042"/>
            <a:ext cx="8550732" cy="71790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9405757" y="2520652"/>
            <a:ext cx="3847829" cy="1971309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>
                <a:latin typeface="Lucida Calligraphy" pitchFamily="66" charset="0"/>
              </a:rPr>
              <a:t>Cuando ven crecer juntos a sus </a:t>
            </a:r>
            <a:r>
              <a:rPr lang="es-ES" sz="2000" b="1" dirty="0" smtClean="0">
                <a:latin typeface="Lucida Calligraphy" pitchFamily="66" charset="0"/>
              </a:rPr>
              <a:t>hijos,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 y a tu lado </a:t>
            </a:r>
            <a:endParaRPr lang="es-ES" sz="2000" b="1" dirty="0" smtClean="0">
              <a:latin typeface="Lucida Calligraphy" pitchFamily="66" charset="0"/>
            </a:endParaRPr>
          </a:p>
          <a:p>
            <a:r>
              <a:rPr lang="es-ES" sz="2000" b="1" dirty="0" smtClean="0">
                <a:latin typeface="Lucida Calligraphy" pitchFamily="66" charset="0"/>
              </a:rPr>
              <a:t>sientes </a:t>
            </a:r>
            <a:r>
              <a:rPr lang="es-ES" sz="2000" b="1" dirty="0">
                <a:latin typeface="Lucida Calligraphy" pitchFamily="66" charset="0"/>
              </a:rPr>
              <a:t>la misma voz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que hace años te enamoro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 con un "te amo".</a:t>
            </a:r>
            <a:endParaRPr lang="es-ES" sz="2000" dirty="0">
              <a:latin typeface="Lucida Calligraphy" pitchFamily="66" charset="0"/>
            </a:endParaRPr>
          </a:p>
        </p:txBody>
      </p:sp>
      <p:pic>
        <p:nvPicPr>
          <p:cNvPr id="7" name="6 Imagen" descr="090709~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43440" y="6848925"/>
            <a:ext cx="1254099" cy="704144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imagenes-romanticas-0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81075" cy="7921625"/>
          </a:xfrm>
        </p:spPr>
      </p:pic>
      <p:pic>
        <p:nvPicPr>
          <p:cNvPr id="5" name="4 Imagen" descr="imagenes-romanticas-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1909" y="907665"/>
            <a:ext cx="11650372" cy="6188813"/>
          </a:xfrm>
          <a:prstGeom prst="rect">
            <a:avLst/>
          </a:prstGeom>
          <a:ln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5 CuadroTexto"/>
          <p:cNvSpPr txBox="1"/>
          <p:nvPr/>
        </p:nvSpPr>
        <p:spPr>
          <a:xfrm>
            <a:off x="1603214" y="4703470"/>
            <a:ext cx="10260878" cy="2402196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>
                <a:latin typeface="Lucida Calligraphy" pitchFamily="66" charset="0"/>
              </a:rPr>
              <a:t>Hacer el amor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es caminar juntos en la vida,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 superando los obstáculos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 que la misma vida </a:t>
            </a:r>
            <a:endParaRPr lang="es-ES" sz="2000" b="1" dirty="0" smtClean="0">
              <a:latin typeface="Lucida Calligraphy" pitchFamily="66" charset="0"/>
            </a:endParaRPr>
          </a:p>
          <a:p>
            <a:r>
              <a:rPr lang="es-ES" sz="2000" b="1" dirty="0" smtClean="0">
                <a:latin typeface="Lucida Calligraphy" pitchFamily="66" charset="0"/>
              </a:rPr>
              <a:t>les </a:t>
            </a:r>
            <a:r>
              <a:rPr lang="es-ES" sz="2000" b="1" dirty="0">
                <a:latin typeface="Lucida Calligraphy" pitchFamily="66" charset="0"/>
              </a:rPr>
              <a:t>pueda presentar,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n-US" dirty="0"/>
          </a:p>
        </p:txBody>
      </p:sp>
    </p:spTree>
  </p:cSld>
  <p:clrMapOvr>
    <a:masterClrMapping/>
  </p:clrMapOvr>
  <p:transition spd="slow" advClick="0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006summernigh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2562" y="412560"/>
            <a:ext cx="11436604" cy="7039776"/>
          </a:xfrm>
          <a:ln w="57150">
            <a:solidFill>
              <a:srgbClr val="FFC000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7374958" y="2592660"/>
            <a:ext cx="4489134" cy="1355756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n-US" sz="2000" b="1" dirty="0">
                <a:latin typeface="Lucida Calligraphy" pitchFamily="66" charset="0"/>
              </a:rPr>
              <a:t> </a:t>
            </a:r>
            <a:r>
              <a:rPr lang="en-US" sz="2000" b="1" dirty="0" err="1">
                <a:latin typeface="Lucida Calligraphy" pitchFamily="66" charset="0"/>
              </a:rPr>
              <a:t>es</a:t>
            </a:r>
            <a:r>
              <a:rPr lang="en-US" sz="2000" b="1" dirty="0">
                <a:latin typeface="Lucida Calligraphy" pitchFamily="66" charset="0"/>
              </a:rPr>
              <a:t> </a:t>
            </a:r>
            <a:r>
              <a:rPr lang="en-US" sz="2000" b="1" dirty="0" err="1">
                <a:latin typeface="Lucida Calligraphy" pitchFamily="66" charset="0"/>
              </a:rPr>
              <a:t>crecer</a:t>
            </a:r>
            <a:r>
              <a:rPr lang="en-US" sz="2000" b="1" dirty="0">
                <a:latin typeface="Lucida Calligraphy" pitchFamily="66" charset="0"/>
              </a:rPr>
              <a:t> </a:t>
            </a:r>
            <a:r>
              <a:rPr lang="en-US" sz="2000" b="1" dirty="0" err="1">
                <a:latin typeface="Lucida Calligraphy" pitchFamily="66" charset="0"/>
              </a:rPr>
              <a:t>juntos</a:t>
            </a:r>
            <a:r>
              <a:rPr lang="en-US" sz="2000" b="1" dirty="0">
                <a:latin typeface="Lucida Calligraphy" pitchFamily="66" charset="0"/>
              </a:rPr>
              <a:t> </a:t>
            </a:r>
            <a:endParaRPr lang="en-US" sz="2000" b="1" dirty="0" smtClean="0">
              <a:latin typeface="Lucida Calligraphy" pitchFamily="66" charset="0"/>
            </a:endParaRPr>
          </a:p>
          <a:p>
            <a:r>
              <a:rPr lang="en-US" sz="2000" b="1" dirty="0" err="1" smtClean="0">
                <a:latin typeface="Lucida Calligraphy" pitchFamily="66" charset="0"/>
              </a:rPr>
              <a:t>espiritual</a:t>
            </a:r>
            <a:r>
              <a:rPr lang="en-US" sz="2000" b="1" dirty="0">
                <a:latin typeface="Lucida Calligraphy" pitchFamily="66" charset="0"/>
              </a:rPr>
              <a:t> </a:t>
            </a:r>
            <a:endParaRPr lang="en-US" sz="2000" dirty="0">
              <a:latin typeface="Lucida Calligraphy" pitchFamily="66" charset="0"/>
            </a:endParaRPr>
          </a:p>
          <a:p>
            <a:r>
              <a:rPr lang="en-US" sz="2000" b="1" dirty="0">
                <a:latin typeface="Lucida Calligraphy" pitchFamily="66" charset="0"/>
              </a:rPr>
              <a:t>e </a:t>
            </a:r>
            <a:r>
              <a:rPr lang="en-US" sz="2000" b="1" dirty="0" err="1">
                <a:latin typeface="Lucida Calligraphy" pitchFamily="66" charset="0"/>
              </a:rPr>
              <a:t>intelectualmente</a:t>
            </a:r>
            <a:r>
              <a:rPr lang="en-US" sz="2000" b="1" dirty="0">
                <a:latin typeface="Lucida Calligraphy" pitchFamily="66" charset="0"/>
              </a:rPr>
              <a:t>, </a:t>
            </a:r>
            <a:endParaRPr lang="en-US" sz="2000" dirty="0">
              <a:latin typeface="Lucida Calligraphy" pitchFamily="66" charset="0"/>
            </a:endParaRPr>
          </a:p>
          <a:p>
            <a:r>
              <a:rPr lang="en-US" sz="2000" b="1" dirty="0" err="1">
                <a:latin typeface="Lucida Calligraphy" pitchFamily="66" charset="0"/>
              </a:rPr>
              <a:t>evolucionar</a:t>
            </a:r>
            <a:r>
              <a:rPr lang="en-US" sz="2000" b="1" dirty="0">
                <a:latin typeface="Lucida Calligraphy" pitchFamily="66" charset="0"/>
              </a:rPr>
              <a:t> </a:t>
            </a:r>
            <a:r>
              <a:rPr lang="en-US" sz="2000" b="1" dirty="0" err="1">
                <a:latin typeface="Lucida Calligraphy" pitchFamily="66" charset="0"/>
              </a:rPr>
              <a:t>unidos</a:t>
            </a:r>
            <a:r>
              <a:rPr lang="en-US" sz="2000" b="1" dirty="0">
                <a:latin typeface="Lucida Calligraphy" pitchFamily="66" charset="0"/>
              </a:rPr>
              <a:t>,</a:t>
            </a:r>
            <a:endParaRPr lang="en-US" sz="2000" dirty="0">
              <a:latin typeface="Lucida Calligraphy" pitchFamily="66" charset="0"/>
            </a:endParaRPr>
          </a:p>
        </p:txBody>
      </p:sp>
      <p:pic>
        <p:nvPicPr>
          <p:cNvPr id="7" name="6 Imagen" descr="TRESROSASROSA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19525" y="6353821"/>
            <a:ext cx="1923915" cy="769912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NOVIOS PAYA FL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3681074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3834" y="4104828"/>
            <a:ext cx="5904656" cy="201747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4300" b="1" dirty="0"/>
              <a:t> </a:t>
            </a:r>
            <a:r>
              <a:rPr lang="es-ES" sz="2000" b="1" dirty="0">
                <a:latin typeface="Lucida Calligraphy" pitchFamily="66" charset="0"/>
              </a:rPr>
              <a:t>fortalecer los lazos en común </a:t>
            </a:r>
            <a:r>
              <a:rPr lang="es-ES" sz="2000" b="1" dirty="0" smtClean="0">
                <a:latin typeface="Lucida Calligraphy" pitchFamily="66" charset="0"/>
              </a:rPr>
              <a:t>,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con esos pequeños </a:t>
            </a:r>
            <a:r>
              <a:rPr lang="es-ES" sz="2000" b="1" dirty="0" smtClean="0">
                <a:latin typeface="Lucida Calligraphy" pitchFamily="66" charset="0"/>
              </a:rPr>
              <a:t>detalles,</a:t>
            </a:r>
            <a:r>
              <a:rPr lang="es-ES" sz="2000" b="1" dirty="0">
                <a:latin typeface="Lucida Calligraphy" pitchFamily="66" charset="0"/>
              </a:rPr>
              <a:t> 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que algunas veces</a:t>
            </a:r>
            <a:endParaRPr lang="es-ES" sz="2000" dirty="0">
              <a:latin typeface="Lucida Calligraphy" pitchFamily="66" charset="0"/>
            </a:endParaRPr>
          </a:p>
          <a:p>
            <a:r>
              <a:rPr lang="es-ES" sz="2000" b="1" dirty="0">
                <a:latin typeface="Lucida Calligraphy" pitchFamily="66" charset="0"/>
              </a:rPr>
              <a:t> nos parecen tontos </a:t>
            </a:r>
            <a:endParaRPr lang="es-ES" sz="2000" b="1" dirty="0" smtClean="0">
              <a:latin typeface="Lucida Calligraphy" pitchFamily="66" charset="0"/>
            </a:endParaRPr>
          </a:p>
          <a:p>
            <a:r>
              <a:rPr lang="es-ES" sz="2000" b="1" dirty="0" smtClean="0">
                <a:latin typeface="Lucida Calligraphy" pitchFamily="66" charset="0"/>
              </a:rPr>
              <a:t>e </a:t>
            </a:r>
            <a:r>
              <a:rPr lang="es-ES" sz="2000" b="1" dirty="0">
                <a:latin typeface="Lucida Calligraphy" pitchFamily="66" charset="0"/>
              </a:rPr>
              <a:t>insignificantes,</a:t>
            </a:r>
            <a:endParaRPr lang="es-ES" sz="20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025113" y="7561212"/>
            <a:ext cx="72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10" name="9 CuadroTexto"/>
          <p:cNvSpPr txBox="1"/>
          <p:nvPr/>
        </p:nvSpPr>
        <p:spPr>
          <a:xfrm rot="20649059">
            <a:off x="12488447" y="7352649"/>
            <a:ext cx="778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2">
                    <a:lumMod val="90000"/>
                  </a:schemeClr>
                </a:solidFill>
              </a:rPr>
              <a:t>Ilda</a:t>
            </a:r>
            <a:endParaRPr lang="es-AR" sz="1600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AMADA 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540"/>
          <a:stretch>
            <a:fillRect/>
          </a:stretch>
        </p:blipFill>
        <p:spPr>
          <a:xfrm>
            <a:off x="1" y="0"/>
            <a:ext cx="13681074" cy="7921625"/>
          </a:xfrm>
        </p:spPr>
      </p:pic>
      <p:sp>
        <p:nvSpPr>
          <p:cNvPr id="6" name="5 CuadroTexto"/>
          <p:cNvSpPr txBox="1"/>
          <p:nvPr/>
        </p:nvSpPr>
        <p:spPr>
          <a:xfrm>
            <a:off x="1710098" y="2392980"/>
            <a:ext cx="9940226" cy="1355756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pero que sin embargo 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son tan importantes 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para evitar la rutina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es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la</a:t>
            </a: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mas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cruel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enemiga </a:t>
            </a:r>
            <a:r>
              <a:rPr lang="es-ES" sz="2000" b="1" dirty="0" smtClean="0">
                <a:solidFill>
                  <a:schemeClr val="bg1"/>
                </a:solidFill>
                <a:latin typeface="Lucida Calligraphy" pitchFamily="66" charset="0"/>
              </a:rPr>
              <a:t>del amor.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601177" y="7489204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Ilda</a:t>
            </a:r>
            <a:endParaRPr lang="es-AR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23relojfloresencaletaabar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3681076" cy="7921625"/>
          </a:xfrm>
        </p:spPr>
      </p:pic>
      <p:sp>
        <p:nvSpPr>
          <p:cNvPr id="5" name="4 CuadroTexto"/>
          <p:cNvSpPr txBox="1"/>
          <p:nvPr/>
        </p:nvSpPr>
        <p:spPr>
          <a:xfrm>
            <a:off x="748141" y="742631"/>
            <a:ext cx="11329720" cy="166353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Cuando te sientes triste, </a:t>
            </a:r>
            <a:endParaRPr lang="es-ES" sz="2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cuando te sientes feliz,</a:t>
            </a:r>
            <a:endParaRPr lang="es-ES" sz="2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 cuando te sientes deprimido, </a:t>
            </a:r>
            <a:endParaRPr lang="es-ES" sz="2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cuando te sientes enfermo, </a:t>
            </a:r>
            <a:endParaRPr lang="es-ES" sz="20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latin typeface="Lucida Calligraphy" pitchFamily="66" charset="0"/>
              </a:rPr>
              <a:t>cuando te sientes en salud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025113" y="288404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2">
                    <a:lumMod val="50000"/>
                  </a:schemeClr>
                </a:solidFill>
              </a:rPr>
              <a:t>Ilda</a:t>
            </a:r>
            <a:endParaRPr lang="es-AR" sz="1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3 Marcador de contenido" descr="59253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81075" cy="7921625"/>
          </a:xfrm>
        </p:spPr>
      </p:pic>
      <p:sp>
        <p:nvSpPr>
          <p:cNvPr id="5" name="4 CuadroTexto"/>
          <p:cNvSpPr txBox="1"/>
          <p:nvPr/>
        </p:nvSpPr>
        <p:spPr>
          <a:xfrm>
            <a:off x="4032224" y="3888804"/>
            <a:ext cx="5544617" cy="166353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 smtClean="0">
                <a:latin typeface="Lucida Calligraphy" pitchFamily="66" charset="0"/>
              </a:rPr>
              <a:t>y sientes a esa persona a tu lado, </a:t>
            </a:r>
            <a:endParaRPr lang="es-ES" sz="2000" dirty="0" smtClean="0">
              <a:latin typeface="Lucida Calligraphy" pitchFamily="66" charset="0"/>
            </a:endParaRPr>
          </a:p>
          <a:p>
            <a:r>
              <a:rPr lang="es-ES" sz="2000" b="1" dirty="0" smtClean="0">
                <a:latin typeface="Lucida Calligraphy" pitchFamily="66" charset="0"/>
              </a:rPr>
              <a:t>diciéndole tu : </a:t>
            </a:r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"te amo"</a:t>
            </a:r>
            <a:r>
              <a:rPr lang="es-ES" sz="2000" b="1" dirty="0" smtClean="0">
                <a:latin typeface="Lucida Calligraphy" pitchFamily="66" charset="0"/>
              </a:rPr>
              <a:t>, </a:t>
            </a:r>
          </a:p>
          <a:p>
            <a:r>
              <a:rPr lang="es-ES" sz="2000" b="1" dirty="0" smtClean="0">
                <a:latin typeface="Lucida Calligraphy" pitchFamily="66" charset="0"/>
              </a:rPr>
              <a:t>y ella respondiendo :</a:t>
            </a:r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 "yo te amo mas"... </a:t>
            </a:r>
          </a:p>
          <a:p>
            <a:r>
              <a:rPr lang="es-ES" sz="2000" b="1" dirty="0" smtClean="0">
                <a:latin typeface="Lucida Calligraphy" pitchFamily="66" charset="0"/>
              </a:rPr>
              <a:t>en esos momentos</a:t>
            </a:r>
            <a:r>
              <a:rPr lang="es-ES" sz="2000" dirty="0" smtClean="0">
                <a:latin typeface="Lucida Calligraphy" pitchFamily="66" charset="0"/>
              </a:rPr>
              <a:t> </a:t>
            </a:r>
            <a:r>
              <a:rPr lang="es-ES" sz="2000" b="1" dirty="0" smtClean="0">
                <a:latin typeface="Lucida Calligraphy" pitchFamily="66" charset="0"/>
              </a:rPr>
              <a:t>puedes decir :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"he hecho el amor".</a:t>
            </a:r>
            <a:endParaRPr lang="es-ES" sz="20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7 Marcador de contenido" descr="9779812m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92272"/>
            <a:ext cx="13681075" cy="8113896"/>
          </a:xfrm>
        </p:spPr>
      </p:pic>
      <p:pic>
        <p:nvPicPr>
          <p:cNvPr id="9" name="8 Imagen" descr="mayo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2891"/>
            <a:ext cx="13681075" cy="7818734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137635" y="2888086"/>
            <a:ext cx="9940226" cy="166353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Hacer el amor es llegar al final de tu vida </a:t>
            </a:r>
            <a:endParaRPr lang="es-ES" sz="2000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al lado de esa persona </a:t>
            </a:r>
            <a:endParaRPr lang="es-ES" sz="2000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que hace años te </a:t>
            </a:r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conquistó,</a:t>
            </a:r>
            <a:endParaRPr lang="es-ES" sz="2000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 y que te ha hecho sentir </a:t>
            </a:r>
            <a:endParaRPr lang="es-ES" sz="2000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Lucida Calligraphy" pitchFamily="66" charset="0"/>
              </a:rPr>
              <a:t>el ser mas feliz y dichoso sobre la tierra...</a:t>
            </a:r>
            <a:endParaRPr lang="es-ES" sz="20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pic>
        <p:nvPicPr>
          <p:cNvPr id="6" name="5 Imagen" descr="rauschen89p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0245" y="6353820"/>
            <a:ext cx="4489134" cy="1011332"/>
          </a:xfrm>
          <a:prstGeom prst="rect">
            <a:avLst/>
          </a:prstGeom>
        </p:spPr>
      </p:pic>
    </p:spTree>
  </p:cSld>
  <p:clrMapOvr>
    <a:masterClrMapping/>
  </p:clrMapOvr>
  <p:transition spd="slow" advClick="0" advTm="3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OSA SOBRE MADE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3681075" cy="792162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313361" y="7057156"/>
            <a:ext cx="2030799" cy="70942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3800" dirty="0" err="1" smtClean="0">
                <a:latin typeface="Matura MT Script Capitals" pitchFamily="66" charset="0"/>
              </a:rPr>
              <a:t>Ilda</a:t>
            </a:r>
            <a:endParaRPr lang="en-US" sz="3800" dirty="0">
              <a:latin typeface="Matura MT Script Capital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940178" y="7261513"/>
            <a:ext cx="3206524" cy="340093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n-US" sz="1400" dirty="0"/>
          </a:p>
        </p:txBody>
      </p:sp>
      <p:pic>
        <p:nvPicPr>
          <p:cNvPr id="12" name="11 Imagen" descr="TOTTY   2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3953" y="5833020"/>
            <a:ext cx="1353312" cy="1792976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3681075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3681075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233" y="0"/>
            <a:ext cx="7296573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2"/>
            <a:ext cx="13681075" cy="318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1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9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9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9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0134" y="5457121"/>
            <a:ext cx="3990314" cy="215596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36663" y="4840993"/>
            <a:ext cx="3534278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2475" y="5633155"/>
            <a:ext cx="1824143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798063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798063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798063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798063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1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F8CEC7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97</Words>
  <Application>Microsoft Office PowerPoint</Application>
  <PresentationFormat>Personalizado</PresentationFormat>
  <Paragraphs>89</Paragraphs>
  <Slides>17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62</cp:revision>
  <dcterms:created xsi:type="dcterms:W3CDTF">2010-05-18T20:35:52Z</dcterms:created>
  <dcterms:modified xsi:type="dcterms:W3CDTF">2016-01-22T16:20:14Z</dcterms:modified>
</cp:coreProperties>
</file>