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56" r:id="rId3"/>
    <p:sldId id="262" r:id="rId4"/>
    <p:sldId id="264" r:id="rId5"/>
    <p:sldId id="265" r:id="rId6"/>
    <p:sldId id="267" r:id="rId7"/>
    <p:sldId id="268" r:id="rId8"/>
  </p:sldIdLst>
  <p:sldSz cx="14041438" cy="7921625"/>
  <p:notesSz cx="6858000" cy="9144000"/>
  <p:defaultTextStyle>
    <a:defPPr>
      <a:defRPr lang="es-AR"/>
    </a:defPPr>
    <a:lvl1pPr marL="0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27507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55014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882521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10028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37535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765042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392549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020056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8trqQjTx8yS6qUojyG2NQ==" hashData="P+IPhV6DZF7HMNz53cEOf2q4y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144"/>
      </p:cViewPr>
      <p:guideLst>
        <p:guide orient="horz" pos="2495"/>
        <p:guide pos="44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39"/>
            <a:ext cx="11935222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6" y="4488921"/>
            <a:ext cx="9829007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7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55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82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10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37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65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92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20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09177" y="5090378"/>
            <a:ext cx="11935222" cy="1573323"/>
          </a:xfrm>
        </p:spPr>
        <p:txBody>
          <a:bodyPr anchor="t"/>
          <a:lstStyle>
            <a:lvl1pPr algn="l">
              <a:defRPr sz="5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09177" y="3357523"/>
            <a:ext cx="11935222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2750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55014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825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51002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1375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6504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925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50200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02072" y="1848380"/>
            <a:ext cx="6201635" cy="522790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137731" y="1848380"/>
            <a:ext cx="6201635" cy="522790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773198"/>
            <a:ext cx="6204074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27507" indent="0">
              <a:buNone/>
              <a:defRPr sz="2700" b="1"/>
            </a:lvl2pPr>
            <a:lvl3pPr marL="1255014" indent="0">
              <a:buNone/>
              <a:defRPr sz="2500" b="1"/>
            </a:lvl3pPr>
            <a:lvl4pPr marL="1882521" indent="0">
              <a:buNone/>
              <a:defRPr sz="2200" b="1"/>
            </a:lvl4pPr>
            <a:lvl5pPr marL="2510028" indent="0">
              <a:buNone/>
              <a:defRPr sz="2200" b="1"/>
            </a:lvl5pPr>
            <a:lvl6pPr marL="3137535" indent="0">
              <a:buNone/>
              <a:defRPr sz="2200" b="1"/>
            </a:lvl6pPr>
            <a:lvl7pPr marL="3765042" indent="0">
              <a:buNone/>
              <a:defRPr sz="2200" b="1"/>
            </a:lvl7pPr>
            <a:lvl8pPr marL="4392549" indent="0">
              <a:buNone/>
              <a:defRPr sz="2200" b="1"/>
            </a:lvl8pPr>
            <a:lvl9pPr marL="5020056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2072" y="2512182"/>
            <a:ext cx="6204074" cy="45641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132856" y="1773198"/>
            <a:ext cx="6206511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27507" indent="0">
              <a:buNone/>
              <a:defRPr sz="2700" b="1"/>
            </a:lvl2pPr>
            <a:lvl3pPr marL="1255014" indent="0">
              <a:buNone/>
              <a:defRPr sz="2500" b="1"/>
            </a:lvl3pPr>
            <a:lvl4pPr marL="1882521" indent="0">
              <a:buNone/>
              <a:defRPr sz="2200" b="1"/>
            </a:lvl4pPr>
            <a:lvl5pPr marL="2510028" indent="0">
              <a:buNone/>
              <a:defRPr sz="2200" b="1"/>
            </a:lvl5pPr>
            <a:lvl6pPr marL="3137535" indent="0">
              <a:buNone/>
              <a:defRPr sz="2200" b="1"/>
            </a:lvl6pPr>
            <a:lvl7pPr marL="3765042" indent="0">
              <a:buNone/>
              <a:defRPr sz="2200" b="1"/>
            </a:lvl7pPr>
            <a:lvl8pPr marL="4392549" indent="0">
              <a:buNone/>
              <a:defRPr sz="2200" b="1"/>
            </a:lvl8pPr>
            <a:lvl9pPr marL="5020056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132856" y="2512182"/>
            <a:ext cx="6206511" cy="45641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073" y="315398"/>
            <a:ext cx="4619536" cy="134227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89812" y="315399"/>
            <a:ext cx="7849554" cy="6760887"/>
          </a:xfrm>
        </p:spPr>
        <p:txBody>
          <a:bodyPr/>
          <a:lstStyle>
            <a:lvl1pPr>
              <a:defRPr sz="44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2073" y="1657674"/>
            <a:ext cx="4619536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27507" indent="0">
              <a:buNone/>
              <a:defRPr sz="1600"/>
            </a:lvl2pPr>
            <a:lvl3pPr marL="1255014" indent="0">
              <a:buNone/>
              <a:defRPr sz="1400"/>
            </a:lvl3pPr>
            <a:lvl4pPr marL="1882521" indent="0">
              <a:buNone/>
              <a:defRPr sz="1200"/>
            </a:lvl4pPr>
            <a:lvl5pPr marL="2510028" indent="0">
              <a:buNone/>
              <a:defRPr sz="1200"/>
            </a:lvl5pPr>
            <a:lvl6pPr marL="3137535" indent="0">
              <a:buNone/>
              <a:defRPr sz="1200"/>
            </a:lvl6pPr>
            <a:lvl7pPr marL="3765042" indent="0">
              <a:buNone/>
              <a:defRPr sz="1200"/>
            </a:lvl7pPr>
            <a:lvl8pPr marL="4392549" indent="0">
              <a:buNone/>
              <a:defRPr sz="1200"/>
            </a:lvl8pPr>
            <a:lvl9pPr marL="5020056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52220" y="5545137"/>
            <a:ext cx="8424863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52220" y="707812"/>
            <a:ext cx="8424863" cy="4752975"/>
          </a:xfrm>
        </p:spPr>
        <p:txBody>
          <a:bodyPr/>
          <a:lstStyle>
            <a:lvl1pPr marL="0" indent="0">
              <a:buNone/>
              <a:defRPr sz="4400"/>
            </a:lvl1pPr>
            <a:lvl2pPr marL="627507" indent="0">
              <a:buNone/>
              <a:defRPr sz="3800"/>
            </a:lvl2pPr>
            <a:lvl3pPr marL="1255014" indent="0">
              <a:buNone/>
              <a:defRPr sz="3300"/>
            </a:lvl3pPr>
            <a:lvl4pPr marL="1882521" indent="0">
              <a:buNone/>
              <a:defRPr sz="2700"/>
            </a:lvl4pPr>
            <a:lvl5pPr marL="2510028" indent="0">
              <a:buNone/>
              <a:defRPr sz="2700"/>
            </a:lvl5pPr>
            <a:lvl6pPr marL="3137535" indent="0">
              <a:buNone/>
              <a:defRPr sz="2700"/>
            </a:lvl6pPr>
            <a:lvl7pPr marL="3765042" indent="0">
              <a:buNone/>
              <a:defRPr sz="2700"/>
            </a:lvl7pPr>
            <a:lvl8pPr marL="4392549" indent="0">
              <a:buNone/>
              <a:defRPr sz="2700"/>
            </a:lvl8pPr>
            <a:lvl9pPr marL="5020056" indent="0">
              <a:buNone/>
              <a:defRPr sz="27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52220" y="6199772"/>
            <a:ext cx="8424863" cy="929690"/>
          </a:xfrm>
        </p:spPr>
        <p:txBody>
          <a:bodyPr/>
          <a:lstStyle>
            <a:lvl1pPr marL="0" indent="0">
              <a:buNone/>
              <a:defRPr sz="1900"/>
            </a:lvl1pPr>
            <a:lvl2pPr marL="627507" indent="0">
              <a:buNone/>
              <a:defRPr sz="1600"/>
            </a:lvl2pPr>
            <a:lvl3pPr marL="1255014" indent="0">
              <a:buNone/>
              <a:defRPr sz="1400"/>
            </a:lvl3pPr>
            <a:lvl4pPr marL="1882521" indent="0">
              <a:buNone/>
              <a:defRPr sz="1200"/>
            </a:lvl4pPr>
            <a:lvl5pPr marL="2510028" indent="0">
              <a:buNone/>
              <a:defRPr sz="1200"/>
            </a:lvl5pPr>
            <a:lvl6pPr marL="3137535" indent="0">
              <a:buNone/>
              <a:defRPr sz="1200"/>
            </a:lvl6pPr>
            <a:lvl7pPr marL="3765042" indent="0">
              <a:buNone/>
              <a:defRPr sz="1200"/>
            </a:lvl7pPr>
            <a:lvl8pPr marL="4392549" indent="0">
              <a:buNone/>
              <a:defRPr sz="1200"/>
            </a:lvl8pPr>
            <a:lvl9pPr marL="5020056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180042" y="317233"/>
            <a:ext cx="3159324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02072" y="317233"/>
            <a:ext cx="9243947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  <a:prstGeom prst="rect">
            <a:avLst/>
          </a:prstGeom>
        </p:spPr>
        <p:txBody>
          <a:bodyPr lIns="125484" tIns="62742" rIns="125484" bIns="62742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1"/>
            <a:ext cx="9829007" cy="2024415"/>
          </a:xfrm>
          <a:prstGeom prst="rect">
            <a:avLst/>
          </a:prstGeom>
        </p:spPr>
        <p:txBody>
          <a:bodyPr lIns="125484" tIns="62742" rIns="125484" bIns="62742"/>
          <a:lstStyle>
            <a:lvl1pPr marL="0" indent="0" algn="ctr">
              <a:buNone/>
              <a:defRPr/>
            </a:lvl1pPr>
            <a:lvl2pPr marL="627423" indent="0" algn="ctr">
              <a:buNone/>
              <a:defRPr/>
            </a:lvl2pPr>
            <a:lvl3pPr marL="1254847" indent="0" algn="ctr">
              <a:buNone/>
              <a:defRPr/>
            </a:lvl3pPr>
            <a:lvl4pPr marL="1882270" indent="0" algn="ctr">
              <a:buNone/>
              <a:defRPr/>
            </a:lvl4pPr>
            <a:lvl5pPr marL="2509692" indent="0" algn="ctr">
              <a:buNone/>
              <a:defRPr/>
            </a:lvl5pPr>
            <a:lvl6pPr marL="3137115" indent="0" algn="ctr">
              <a:buNone/>
              <a:defRPr/>
            </a:lvl6pPr>
            <a:lvl7pPr marL="3764538" indent="0" algn="ctr">
              <a:buNone/>
              <a:defRPr/>
            </a:lvl7pPr>
            <a:lvl8pPr marL="4391962" indent="0" algn="ctr">
              <a:buNone/>
              <a:defRPr/>
            </a:lvl8pPr>
            <a:lvl9pPr marL="501938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02072" y="317232"/>
            <a:ext cx="12637294" cy="1320271"/>
          </a:xfrm>
          <a:prstGeom prst="rect">
            <a:avLst/>
          </a:prstGeom>
        </p:spPr>
        <p:txBody>
          <a:bodyPr vert="horz" lIns="125501" tIns="62751" rIns="125501" bIns="6275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848380"/>
            <a:ext cx="12637294" cy="5227906"/>
          </a:xfrm>
          <a:prstGeom prst="rect">
            <a:avLst/>
          </a:prstGeom>
        </p:spPr>
        <p:txBody>
          <a:bodyPr vert="horz" lIns="125501" tIns="62751" rIns="125501" bIns="6275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02072" y="7342173"/>
            <a:ext cx="3276336" cy="421753"/>
          </a:xfrm>
          <a:prstGeom prst="rect">
            <a:avLst/>
          </a:prstGeom>
        </p:spPr>
        <p:txBody>
          <a:bodyPr vert="horz" lIns="125501" tIns="62751" rIns="125501" bIns="62751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AB881-EE5F-4D21-B818-16BCA9D36911}" type="datetimeFigureOut">
              <a:rPr lang="es-AR" smtClean="0"/>
              <a:pPr/>
              <a:t>12/02/2016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97492" y="7342173"/>
            <a:ext cx="4446455" cy="421753"/>
          </a:xfrm>
          <a:prstGeom prst="rect">
            <a:avLst/>
          </a:prstGeom>
        </p:spPr>
        <p:txBody>
          <a:bodyPr vert="horz" lIns="125501" tIns="62751" rIns="125501" bIns="62751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063030" y="7342173"/>
            <a:ext cx="3276336" cy="421753"/>
          </a:xfrm>
          <a:prstGeom prst="rect">
            <a:avLst/>
          </a:prstGeom>
        </p:spPr>
        <p:txBody>
          <a:bodyPr vert="horz" lIns="125501" tIns="62751" rIns="125501" bIns="62751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FBC8A-F80A-4A52-AC39-7254A4496902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255014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0630" indent="-470630" algn="l" defTabSz="1255014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019699" indent="-392192" algn="l" defTabSz="1255014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68768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96275" indent="-313754" algn="l" defTabSz="1255014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823782" indent="-313754" algn="l" defTabSz="1255014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51289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78796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06303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333810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507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014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521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10028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535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5042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2549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20056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2072" y="7213813"/>
            <a:ext cx="3276336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5501" tIns="62751" rIns="125501" bIns="62751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27507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55014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82521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10028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0630" indent="-470630" algn="l" rtl="0" fontAlgn="base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19699" indent="-392192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68768" indent="-313754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196275" indent="-313754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823782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51289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78796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706303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333810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507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014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521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10028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535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5042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2549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20056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PAREJA BARANDA MAR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959360" y="648444"/>
            <a:ext cx="12182040" cy="667958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7596783" y="2520652"/>
            <a:ext cx="5544616" cy="1480944"/>
          </a:xfrm>
          <a:prstGeom prst="rect">
            <a:avLst/>
          </a:prstGeom>
          <a:noFill/>
        </p:spPr>
        <p:txBody>
          <a:bodyPr wrap="square" lIns="125501" tIns="62751" rIns="125501" bIns="62751" rtlCol="0">
            <a:spAutoFit/>
          </a:bodyPr>
          <a:lstStyle/>
          <a:p>
            <a:r>
              <a:rPr lang="es-AR" sz="4400" dirty="0">
                <a:latin typeface="Lucida Calligraphy" pitchFamily="66" charset="0"/>
              </a:rPr>
              <a:t>Hacer  el amor contigo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0765135" y="7273180"/>
            <a:ext cx="2874945" cy="403727"/>
          </a:xfrm>
          <a:prstGeom prst="rect">
            <a:avLst/>
          </a:prstGeom>
          <a:noFill/>
        </p:spPr>
        <p:txBody>
          <a:bodyPr wrap="square" lIns="125501" tIns="62751" rIns="125501" bIns="62751" rtlCol="0">
            <a:spAutoFit/>
          </a:bodyPr>
          <a:lstStyle/>
          <a:p>
            <a:r>
              <a:rPr lang="es-AR" sz="1800" dirty="0" smtClean="0"/>
              <a:t>Texto de la red</a:t>
            </a:r>
            <a:endParaRPr lang="es-AR" sz="1800" dirty="0"/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6183" y="6985148"/>
            <a:ext cx="1059869" cy="66540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420319" y="7201172"/>
            <a:ext cx="4263849" cy="511448"/>
          </a:xfrm>
          <a:prstGeom prst="rect">
            <a:avLst/>
          </a:prstGeom>
          <a:noFill/>
        </p:spPr>
        <p:txBody>
          <a:bodyPr wrap="square" lIns="125501" tIns="62751" rIns="125501" bIns="62751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15000">
    <p:split/>
    <p:sndAc>
      <p:stSnd>
        <p:snd r:embed="rId2" name="Amor Mio - Ernesto Cortazar (Relax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7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7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Marcador de contenido" descr="PAREJA EN SILLAS FRENTE AL M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041438" cy="7921626"/>
          </a:xfrm>
        </p:spPr>
      </p:pic>
      <p:sp>
        <p:nvSpPr>
          <p:cNvPr id="6" name="5 CuadroTexto"/>
          <p:cNvSpPr txBox="1"/>
          <p:nvPr/>
        </p:nvSpPr>
        <p:spPr>
          <a:xfrm>
            <a:off x="2844255" y="2736676"/>
            <a:ext cx="43204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Es sonreír cada mañana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feliz por haberte encontrado,</a:t>
            </a:r>
          </a:p>
          <a:p>
            <a:r>
              <a:rPr lang="es-AR" sz="1400" dirty="0" smtClean="0">
                <a:latin typeface="Lucida Calligraphy" pitchFamily="66" charset="0"/>
              </a:rPr>
              <a:t/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Es inundar mi corazón 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con la dicha </a:t>
            </a:r>
            <a:r>
              <a:rPr lang="es-AR" sz="1400" dirty="0" smtClean="0">
                <a:latin typeface="Lucida Calligraphy" pitchFamily="66" charset="0"/>
              </a:rPr>
              <a:t>de saber que me amas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44255" y="648444"/>
            <a:ext cx="7272808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latin typeface="Lucida Calligraphy" pitchFamily="66" charset="0"/>
              </a:rPr>
              <a:t> </a:t>
            </a:r>
            <a:r>
              <a:rPr lang="es-AR" sz="1400" dirty="0" smtClean="0">
                <a:latin typeface="Lucida Calligraphy" pitchFamily="66" charset="0"/>
              </a:rPr>
              <a:t>Hacer el amor contigo                                         ​</a:t>
            </a:r>
          </a:p>
          <a:p>
            <a:r>
              <a:rPr lang="es-AR" sz="1400" dirty="0" smtClean="0">
                <a:latin typeface="Lucida Calligraphy" pitchFamily="66" charset="0"/>
              </a:rPr>
              <a:t>Es saberte mío aunque no te vea,</a:t>
            </a:r>
          </a:p>
          <a:p>
            <a:r>
              <a:rPr lang="es-AR" sz="1400" dirty="0" smtClean="0">
                <a:latin typeface="Lucida Calligraphy" pitchFamily="66" charset="0"/>
              </a:rPr>
              <a:t/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Es esta certeza de habernos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pertenecido en otros tiempos,</a:t>
            </a:r>
          </a:p>
          <a:p>
            <a:r>
              <a:rPr lang="es-AR" sz="1400" dirty="0" smtClean="0">
                <a:latin typeface="Lucida Calligraphy" pitchFamily="66" charset="0"/>
              </a:rPr>
              <a:t/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Y esta seguridad de que...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nos volveremos a pertenecer​ siempre​</a:t>
            </a:r>
          </a:p>
          <a:p>
            <a:r>
              <a:rPr lang="es-AR" sz="1400" dirty="0" smtClean="0"/>
              <a:t>.</a:t>
            </a:r>
            <a:endParaRPr lang="es-AR" sz="1400" dirty="0"/>
          </a:p>
        </p:txBody>
      </p:sp>
      <p:sp>
        <p:nvSpPr>
          <p:cNvPr id="9" name="8 CuadroTexto"/>
          <p:cNvSpPr txBox="1"/>
          <p:nvPr/>
        </p:nvSpPr>
        <p:spPr>
          <a:xfrm>
            <a:off x="2772247" y="792460"/>
            <a:ext cx="63367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Hacer el amor contigo,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Es dejarte libre, y disfrutar viéndote volar,</a:t>
            </a:r>
          </a:p>
          <a:p>
            <a:r>
              <a:rPr lang="es-AR" sz="1400" dirty="0" smtClean="0">
                <a:latin typeface="Lucida Calligraphy" pitchFamily="66" charset="0"/>
              </a:rPr>
              <a:t/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Es respirar hondo en una plaza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y gozar de verdad.</a:t>
            </a:r>
          </a:p>
          <a:p>
            <a:r>
              <a:rPr lang="es-AR" sz="1400" dirty="0" smtClean="0">
                <a:latin typeface="Lucida Calligraphy" pitchFamily="66" charset="0"/>
              </a:rPr>
              <a:t/>
            </a:r>
            <a:br>
              <a:rPr lang="es-AR" sz="1400" dirty="0" smtClean="0">
                <a:latin typeface="Lucida Calligraphy" pitchFamily="66" charset="0"/>
              </a:rPr>
            </a:br>
            <a:endParaRPr lang="es-AR" sz="1400" dirty="0" smtClean="0">
              <a:latin typeface="Lucida Calligraphy" pitchFamily="66" charset="0"/>
            </a:endParaRPr>
          </a:p>
          <a:p>
            <a:r>
              <a:rPr lang="es-AR" sz="1400" dirty="0" smtClean="0">
                <a:latin typeface="Lucida Calligraphy" pitchFamily="66" charset="0"/>
              </a:rPr>
              <a:t>Sabiendo que estamos respirando</a:t>
            </a:r>
          </a:p>
          <a:p>
            <a:r>
              <a:rPr lang="es-AR" sz="1400" dirty="0" smtClean="0">
                <a:latin typeface="Lucida Calligraphy" pitchFamily="66" charset="0"/>
              </a:rPr>
              <a:t> el mismo aire, </a:t>
            </a:r>
          </a:p>
          <a:p>
            <a:r>
              <a:rPr lang="es-AR" sz="1400" dirty="0" smtClean="0">
                <a:latin typeface="Lucida Calligraphy" pitchFamily="66" charset="0"/>
              </a:rPr>
              <a:t/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en este mismo tiempo, 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en esta misma Vida.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2925375" y="7345188"/>
            <a:ext cx="1116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err="1" smtClean="0">
                <a:solidFill>
                  <a:schemeClr val="bg1">
                    <a:lumMod val="75000"/>
                  </a:schemeClr>
                </a:solidFill>
                <a:latin typeface="Edwardian Script ITC" pitchFamily="66" charset="0"/>
              </a:rPr>
              <a:t>Ilda</a:t>
            </a:r>
            <a:endParaRPr lang="es-AR" sz="2400" dirty="0">
              <a:solidFill>
                <a:schemeClr val="bg1">
                  <a:lumMod val="75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8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0"/>
                            </p:stCondLst>
                            <p:childTnLst>
                              <p:par>
                                <p:cTn id="52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2500"/>
                            </p:stCondLst>
                            <p:childTnLst>
                              <p:par>
                                <p:cTn id="56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9500"/>
                            </p:stCondLst>
                            <p:childTnLst>
                              <p:par>
                                <p:cTn id="60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6000"/>
                            </p:stCondLst>
                            <p:childTnLst>
                              <p:par>
                                <p:cTn id="64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5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4000"/>
                            </p:stCondLst>
                            <p:childTnLst>
                              <p:par>
                                <p:cTn id="68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Marcador de contenido" descr="PAREJA EN SILLAS FRENTE AL M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041438" cy="7921625"/>
          </a:xfrm>
        </p:spPr>
      </p:pic>
      <p:sp>
        <p:nvSpPr>
          <p:cNvPr id="5" name="4 CuadroTexto"/>
          <p:cNvSpPr txBox="1"/>
          <p:nvPr/>
        </p:nvSpPr>
        <p:spPr>
          <a:xfrm>
            <a:off x="3276303" y="720452"/>
            <a:ext cx="489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Hacer el amor contigo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Es mirarte desde lejos y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acariciarte con mi mirada, 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aunque no me veas,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276303" y="1800572"/>
            <a:ext cx="6048672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Es sentir que mi amor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acompañará tus pasos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hasta el último de tus días,</a:t>
            </a:r>
          </a:p>
          <a:p>
            <a:r>
              <a:rPr lang="es-AR" dirty="0" smtClean="0"/>
              <a:t/>
            </a:r>
            <a:br>
              <a:rPr lang="es-AR" dirty="0" smtClean="0"/>
            </a:br>
            <a:r>
              <a:rPr lang="es-AR" sz="1400" dirty="0" smtClean="0">
                <a:latin typeface="Lucida Calligraphy" pitchFamily="66" charset="0"/>
              </a:rPr>
              <a:t>Es saber que nunca más estarás solo,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porque algo mío quedó en ti,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y algo tuyo quedó en mí.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04295" y="936476"/>
            <a:ext cx="41764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Hacer el amor contigo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Es no necesitar de los sentidos,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del cuerpo, de la piel,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132287" y="1872580"/>
            <a:ext cx="56166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latin typeface="Lucida Calligraphy" pitchFamily="66" charset="0"/>
              </a:rPr>
              <a:t>Porque lo que yo amo en ti, </a:t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estaba en mí antes de que llegaras a mi vida</a:t>
            </a:r>
          </a:p>
          <a:p>
            <a:r>
              <a:rPr lang="es-AR" sz="1400" dirty="0" smtClean="0">
                <a:latin typeface="Lucida Calligraphy" pitchFamily="66" charset="0"/>
              </a:rPr>
              <a:t/>
            </a:r>
            <a:br>
              <a:rPr lang="es-AR" sz="1400" dirty="0" smtClean="0">
                <a:latin typeface="Lucida Calligraphy" pitchFamily="66" charset="0"/>
              </a:rPr>
            </a:br>
            <a:r>
              <a:rPr lang="es-AR" sz="1400" dirty="0" smtClean="0">
                <a:latin typeface="Lucida Calligraphy" pitchFamily="66" charset="0"/>
              </a:rPr>
              <a:t>Y permanecerá en mí</a:t>
            </a:r>
          </a:p>
          <a:p>
            <a:r>
              <a:rPr lang="es-AR" sz="1400" dirty="0" smtClean="0">
                <a:latin typeface="Lucida Calligraphy" pitchFamily="66" charset="0"/>
              </a:rPr>
              <a:t> hasta el último de mis días</a:t>
            </a:r>
            <a:endParaRPr lang="es-AR" sz="14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925375" y="7345188"/>
            <a:ext cx="1116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err="1" smtClean="0">
                <a:solidFill>
                  <a:schemeClr val="bg1">
                    <a:lumMod val="75000"/>
                  </a:schemeClr>
                </a:solidFill>
                <a:latin typeface="Edwardian Script ITC" pitchFamily="66" charset="0"/>
              </a:rPr>
              <a:t>Ilda</a:t>
            </a:r>
            <a:endParaRPr lang="es-AR" sz="2400" dirty="0">
              <a:solidFill>
                <a:schemeClr val="bg1">
                  <a:lumMod val="75000"/>
                </a:schemeClr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Click="0" advTm="6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1500"/>
                            </p:stCondLst>
                            <p:childTnLst>
                              <p:par>
                                <p:cTn id="27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95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7000"/>
                            </p:stCondLst>
                            <p:childTnLst>
                              <p:par>
                                <p:cTn id="35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30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4" name="3 Marcador de contenido" descr="PAREJA EN SILLAS FRENTE AL M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4041438" cy="7921625"/>
          </a:xfrm>
        </p:spPr>
      </p:pic>
      <p:sp>
        <p:nvSpPr>
          <p:cNvPr id="6" name="5 CuadroTexto"/>
          <p:cNvSpPr txBox="1"/>
          <p:nvPr/>
        </p:nvSpPr>
        <p:spPr>
          <a:xfrm>
            <a:off x="3420319" y="1008484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Hacer el amor contigo,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Es vivir cada día</a:t>
            </a:r>
          </a:p>
          <a:p>
            <a:r>
              <a:rPr lang="es-AR" sz="1600" dirty="0" smtClean="0">
                <a:latin typeface="Lucida Calligraphy" pitchFamily="66" charset="0"/>
              </a:rPr>
              <a:t> con el convencimiento</a:t>
            </a:r>
          </a:p>
          <a:p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De que te quedarás en mí</a:t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 smtClean="0">
                <a:latin typeface="Lucida Calligraphy" pitchFamily="66" charset="0"/>
              </a:rPr>
              <a:t>Eternamente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ROSAS PERLAS EN PLAT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48311" y="1224508"/>
            <a:ext cx="7537622" cy="5229225"/>
          </a:xfrm>
          <a:effectLst>
            <a:softEdge rad="635000"/>
          </a:effectLst>
        </p:spPr>
      </p:pic>
      <p:pic>
        <p:nvPicPr>
          <p:cNvPr id="7" name="6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8111" y="5383456"/>
            <a:ext cx="1137288" cy="1803267"/>
          </a:xfrm>
          <a:prstGeom prst="ellipse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916263" y="6409084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4000" dirty="0" err="1" smtClean="0">
                <a:latin typeface="Edwardian Script ITC" pitchFamily="66" charset="0"/>
              </a:rPr>
              <a:t>Ilda</a:t>
            </a:r>
            <a:endParaRPr lang="es-AR" sz="4000" dirty="0">
              <a:latin typeface="Edwardian Script ITC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1125175" y="6985148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/>
              <a:t>Pps</a:t>
            </a:r>
            <a:r>
              <a:rPr lang="es-AR" sz="1600" dirty="0" smtClean="0"/>
              <a:t> sin fines de lucro</a:t>
            </a:r>
            <a:endParaRPr lang="es-AR" sz="1600" dirty="0"/>
          </a:p>
        </p:txBody>
      </p:sp>
    </p:spTree>
  </p:cSld>
  <p:clrMapOvr>
    <a:masterClrMapping/>
  </p:clrMapOvr>
  <p:transition spd="slow" advClick="0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04143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04143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2313" y="0"/>
            <a:ext cx="748876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041438" cy="3235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2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0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55180" y="5457121"/>
            <a:ext cx="4095419" cy="22426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58887" y="4840993"/>
            <a:ext cx="3627371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1635" y="5633155"/>
            <a:ext cx="187219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19084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19084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19084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19084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448</TotalTime>
  <Words>68</Words>
  <Application>Microsoft Office PowerPoint</Application>
  <PresentationFormat>Personalizado</PresentationFormat>
  <Paragraphs>32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46</cp:revision>
  <dcterms:created xsi:type="dcterms:W3CDTF">2016-02-10T19:07:56Z</dcterms:created>
  <dcterms:modified xsi:type="dcterms:W3CDTF">2016-02-12T20:39:37Z</dcterms:modified>
</cp:coreProperties>
</file>