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/OLusgf0aEDUHmKDW5kaQ==" hashData="w4WYWVqxuwIezrnomyKsdxnHgO4F/e5M3ya/ZBQLTq3fi+k35hj7kQVlpoCsc+nyZ3KzCyJYz77pWeC+3nig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39AEBE-2F00-4E73-B0AC-071535885B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0C5EAEA-E96A-4B0F-8F48-171E1BB5C0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296BA7-C881-4D65-93CD-0FF88B6E6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BE7DD9-5963-46B9-84D5-A5EAAE0E5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5E69BC-0FB1-4BF6-A003-A48C6672E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7707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36C5FA-15B2-4F77-8E8B-6CEF02A04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F11290-4C82-4F0A-AC78-0D595C47A7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1374B8-719F-405E-B820-3926681A5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786B66-099B-4295-A71D-A97062C67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B60AE2-165D-47CF-9CD4-D195F92E1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7696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E7ED33-D6FD-4AF2-A33D-8177D2011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695A42B-2B3B-4AC1-94FB-1EC4CDC50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5610DC-5AC6-467A-A9F8-A9AB5D0CA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5A5FBE-4D68-4E92-8738-45CD6503F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6757AA7-C384-41D8-AF9B-7A1D91927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2294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01E43D-A1FA-4A36-A3FE-A6EB09183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848483-FC25-4D1C-87C9-D1C0F6F6F8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1079FDD-FC1D-40B6-A230-906EF5E8E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5B2EF30-240F-47CC-B33A-B050BED21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5ABF64E-3740-4012-9B83-2C56801EE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8C8EE4A-EA03-48D3-923C-AA9362DC5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6031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D64554-D24F-4CE5-860A-543A338F1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EAEB287-F2F7-4D04-9D79-8043A9C9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EA9388-7E0D-4E4F-AB58-36A0C64B36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2737338-CE44-4B2D-99F8-0077B45EC7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B6A33F1-2D0B-4748-976F-EE1FD5E451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0BC5320-F523-42C7-961F-8625038E7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FCF1652-B25A-4221-BC67-7B1060EAE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593157B-4B78-4E76-8FE4-2AE8D6F3E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9436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C40273-A709-481B-896E-857F56D5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002B221-1C48-4105-8799-3460009C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4A5D0FE-D94E-4F03-9F12-7469FA63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D18F79E-7504-4CA6-9971-D39CB3999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6418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50154E1-460C-42E2-9BF0-F1EE08506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ECC600D-C6EB-41FE-AEA0-5FC2E00BC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615727E-B221-480F-B5FD-6BE8B93AA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3677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DF5BA2-B24A-449F-8C9C-C8A4642C0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6D72A-3CA5-4014-9520-D1B4279B7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1375CF7-5B72-4A2E-B62B-03836236A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123939B-913B-4430-8827-A3485F2C9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9A3D56E-EB10-4A25-B3C1-D79AC293B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0FC3BF7-D5EF-4C5C-8C7A-B377CF694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5363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5FF3B4-0DEB-4250-98F3-D2FFCB673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72F190E-CE77-4FC0-A200-91CAF1C9B5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EE1252D-4E0B-4E02-B771-E41335FF6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7CFB52A-4039-4BEC-94E4-28122E90F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3EDBB3-623F-4165-A00C-459F84CE0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DE0574D-A591-4884-9D41-0DE85FDDB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9723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1CFA56-DEF4-440D-BAE2-45B0CE330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5700A57-CA56-46CB-801E-1F5E65EEAE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A3375D-67E6-4304-A352-BF0FF5E25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8CD29D-D7A8-47A2-AE12-BA8E78BC0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8736842-7721-458C-B525-836F5084D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8586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87A3AED-C1EC-43D7-B207-376797E751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8A661C2-57A8-4079-97E5-7D459A5BA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E6B909A-1291-4D46-BB26-C44417588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F14AB6-FB71-4C84-AEC8-A395C2B58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5D13E-2D32-448B-A10B-0F760147F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6078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5988A5-3308-19E9-BC8F-A21B11D626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AD2FF1A-AA34-F373-C9B4-67393431E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444CE7-7EF0-5776-B22C-F799EC390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644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3F2658F-D602-4F23-ADC6-E9B7175A6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5C19967-E933-403D-8F41-C655063D0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AA16A9-3E4D-42CA-BEC4-E3A597CA99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891DA-C375-4AF7-8AC6-FA7FC5B63C26}" type="datetimeFigureOut">
              <a:rPr lang="es-ES" smtClean="0"/>
              <a:t>17/07/2024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E56A5E6-59BA-48DC-82B1-CE66EAF6F7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D5FAF50-C145-4507-B0EF-7108955B44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12B6E-E093-4476-81D9-18EFA316A97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82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F93C06B-A9A5-55EB-08D5-89E4260B516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73856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12" Type="http://schemas.openxmlformats.org/officeDocument/2006/relationships/image" Target="../media/image9.jpg"/><Relationship Id="rId17" Type="http://schemas.openxmlformats.org/officeDocument/2006/relationships/image" Target="../media/image14.jpg"/><Relationship Id="rId2" Type="http://schemas.openxmlformats.org/officeDocument/2006/relationships/audio" Target="../media/media1.wav"/><Relationship Id="rId16" Type="http://schemas.openxmlformats.org/officeDocument/2006/relationships/image" Target="../media/image13.jpg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402178" y="413179"/>
            <a:ext cx="670277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i="1" dirty="0">
                <a:solidFill>
                  <a:schemeClr val="bg1"/>
                </a:solidFill>
                <a:latin typeface="Bell MT" panose="02020503060305020303" pitchFamily="18" charset="0"/>
              </a:rPr>
              <a:t>Háblame que te escucho                       </a:t>
            </a:r>
            <a:endParaRPr lang="es-ES" sz="48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ll MT" panose="02020503060305020303" pitchFamily="18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85AA873-D158-1FB4-F99B-A3B03E11A6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051" y="0"/>
            <a:ext cx="120179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7C26269-FC91-7944-5B1C-902C823C11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38" b="5938"/>
          <a:stretch/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 Box 6">
            <a:extLst>
              <a:ext uri="{FF2B5EF4-FFF2-40B4-BE49-F238E27FC236}">
                <a16:creationId xmlns:a16="http://schemas.microsoft.com/office/drawing/2014/main" id="{4D2C63D6-D761-BC5D-9A11-030EDFBAD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163" y="612843"/>
            <a:ext cx="2519083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La voz que hoy me llegó vive tu vida,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en esa voz te arropas cuando me hablas,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ella eres tú, flotando en el aliento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se desborda en tonos y palabras.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76964FBC-94CF-4E5F-A5E7-981F9189CF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13" y="171450"/>
            <a:ext cx="11868974" cy="6515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8D4461A4-6323-FB55-C5C7-F66DB63C1B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46" b="4334"/>
          <a:stretch/>
        </p:blipFill>
        <p:spPr bwMode="auto">
          <a:xfrm>
            <a:off x="161513" y="171450"/>
            <a:ext cx="11868974" cy="6515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>
            <a:extLst>
              <a:ext uri="{FF2B5EF4-FFF2-40B4-BE49-F238E27FC236}">
                <a16:creationId xmlns:a16="http://schemas.microsoft.com/office/drawing/2014/main" id="{17987031-4080-B234-544B-7706B811F4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773" y="1056462"/>
            <a:ext cx="2519083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Ajena a la estridencia del gentío,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leve, aterciopelada,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caricia en el oído,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como si un dedo me tocara el alma</a:t>
            </a:r>
            <a:r>
              <a:rPr lang="es-ES" sz="3000" i="1" dirty="0">
                <a:latin typeface="Bell MT" panose="02020503060305020303" pitchFamily="18" charset="0"/>
              </a:rPr>
              <a:t>.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21E22C30-6CA5-3F9F-B20E-E784BF65C9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8589" y="361950"/>
            <a:ext cx="11537576" cy="611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3">
            <a:extLst>
              <a:ext uri="{FF2B5EF4-FFF2-40B4-BE49-F238E27FC236}">
                <a16:creationId xmlns:a16="http://schemas.microsoft.com/office/drawing/2014/main" id="{1320347E-B286-3203-90F5-F47A3F4C31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" t="199" r="-36" b="15094"/>
          <a:stretch/>
        </p:blipFill>
        <p:spPr bwMode="auto">
          <a:xfrm>
            <a:off x="358589" y="361950"/>
            <a:ext cx="11537575" cy="6124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 Box 8">
            <a:extLst>
              <a:ext uri="{FF2B5EF4-FFF2-40B4-BE49-F238E27FC236}">
                <a16:creationId xmlns:a16="http://schemas.microsoft.com/office/drawing/2014/main" id="{1698B79C-C2B4-D6F2-7022-9FC73D7127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9328" y="1299325"/>
            <a:ext cx="2519083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Más que voz es susurro,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brisa que se columpia entre las ramas.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Posee intimidad de noche oscura,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afable placidez de luna </a:t>
            </a:r>
            <a:r>
              <a:rPr lang="es-ES" b="1" i="1" dirty="0">
                <a:solidFill>
                  <a:schemeClr val="bg1"/>
                </a:solidFill>
              </a:rPr>
              <a:t>clara. 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7C94A93C-6AC0-2A5D-02EC-991203A3C0F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54" y="542927"/>
            <a:ext cx="11170022" cy="5772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19D9A765-C83D-F82B-0E29-09FBB70451A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24" b="15224"/>
          <a:stretch/>
        </p:blipFill>
        <p:spPr>
          <a:xfrm flipH="1">
            <a:off x="519954" y="542926"/>
            <a:ext cx="11170022" cy="5772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 Box 9">
            <a:extLst>
              <a:ext uri="{FF2B5EF4-FFF2-40B4-BE49-F238E27FC236}">
                <a16:creationId xmlns:a16="http://schemas.microsoft.com/office/drawing/2014/main" id="{7B382605-3B36-22FB-C802-C75F8A245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3870" y="1536174"/>
            <a:ext cx="5399847" cy="378565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Te escucharía al decrecer las luces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de las tardes de otoño bronceadas;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te escucharía sin interrumpirte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hasta nacer la aurora sonrosada;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te escucharía, la mirada fija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en tus ojos de sombra, que descargan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nuevas voces, a la otra paralelas,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no por mudas con menos resonancia</a:t>
            </a:r>
            <a:r>
              <a:rPr lang="es-ES" b="1" i="1" dirty="0"/>
              <a:t>.</a:t>
            </a:r>
          </a:p>
        </p:txBody>
      </p:sp>
      <p:pic>
        <p:nvPicPr>
          <p:cNvPr id="25" name="audio010101 cortada(1)">
            <a:hlinkClick r:id="" action="ppaction://media"/>
            <a:extLst>
              <a:ext uri="{FF2B5EF4-FFF2-40B4-BE49-F238E27FC236}">
                <a16:creationId xmlns:a16="http://schemas.microsoft.com/office/drawing/2014/main" id="{013A50CF-CB3F-CE67-A71B-147798A3CF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923547" y="7587916"/>
            <a:ext cx="609600" cy="609600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8ABD9D57-ADCE-EA52-0C65-F40994B647D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945" y="7198863"/>
            <a:ext cx="710512" cy="747628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4D3832AB-C853-50BB-7849-8C4D127C580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2727" y="714375"/>
            <a:ext cx="10834255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Picture 7">
            <a:extLst>
              <a:ext uri="{FF2B5EF4-FFF2-40B4-BE49-F238E27FC236}">
                <a16:creationId xmlns:a16="http://schemas.microsoft.com/office/drawing/2014/main" id="{554D668B-A698-EFA0-6896-F29856FC6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6" b="4936"/>
          <a:stretch/>
        </p:blipFill>
        <p:spPr bwMode="auto">
          <a:xfrm>
            <a:off x="692727" y="733425"/>
            <a:ext cx="10834255" cy="5391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 Box 8">
            <a:extLst>
              <a:ext uri="{FF2B5EF4-FFF2-40B4-BE49-F238E27FC236}">
                <a16:creationId xmlns:a16="http://schemas.microsoft.com/office/drawing/2014/main" id="{D80EFC96-67CD-BFB9-A560-761051EC9C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9316" y="1060425"/>
            <a:ext cx="3788268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Tú eres tu voz, que roza mis mejillas,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estremece mi espalda,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me penetra suave, lentamente,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como en el surco profundiza el agua. Háblame, que te escucho, que tengo más de ti en cada palabra.</a:t>
            </a:r>
          </a:p>
        </p:txBody>
      </p:sp>
      <p:sp>
        <p:nvSpPr>
          <p:cNvPr id="31" name="6 CuadroTexto">
            <a:extLst>
              <a:ext uri="{FF2B5EF4-FFF2-40B4-BE49-F238E27FC236}">
                <a16:creationId xmlns:a16="http://schemas.microsoft.com/office/drawing/2014/main" id="{FDCF94AD-E680-B594-AE0F-078B181031A8}"/>
              </a:ext>
            </a:extLst>
          </p:cNvPr>
          <p:cNvSpPr txBox="1"/>
          <p:nvPr/>
        </p:nvSpPr>
        <p:spPr>
          <a:xfrm>
            <a:off x="0" y="7052039"/>
            <a:ext cx="349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latin typeface="Andy" pitchFamily="66" charset="0"/>
              </a:rPr>
              <a:t>jrvallegomez@outlook.es</a:t>
            </a:r>
          </a:p>
        </p:txBody>
      </p:sp>
      <p:sp>
        <p:nvSpPr>
          <p:cNvPr id="41" name="5 CuadroTexto">
            <a:extLst>
              <a:ext uri="{FF2B5EF4-FFF2-40B4-BE49-F238E27FC236}">
                <a16:creationId xmlns:a16="http://schemas.microsoft.com/office/drawing/2014/main" id="{55F14E33-90C6-499C-C9BF-60CF09B71CFE}"/>
              </a:ext>
            </a:extLst>
          </p:cNvPr>
          <p:cNvSpPr txBox="1"/>
          <p:nvPr/>
        </p:nvSpPr>
        <p:spPr>
          <a:xfrm>
            <a:off x="9737111" y="6266125"/>
            <a:ext cx="2234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 pitchFamily="66" charset="0"/>
              </a:rPr>
              <a:t>jrvg</a:t>
            </a:r>
            <a:endParaRPr lang="es-ES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 pitchFamily="66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9E6C8C8A-9516-91F3-7483-7182933A2D9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04"/>
          <a:stretch/>
        </p:blipFill>
        <p:spPr>
          <a:xfrm>
            <a:off x="692727" y="714375"/>
            <a:ext cx="10806546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6151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:circle/>
      </p:transition>
    </mc:Choice>
    <mc:Fallback xmlns="">
      <p:transition spd="slow" advClick="0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0"/>
                            </p:stCondLst>
                            <p:childTnLst>
                              <p:par>
                                <p:cTn id="33" presetID="1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0"/>
                            </p:stCondLst>
                            <p:childTnLst>
                              <p:par>
                                <p:cTn id="3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80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0"/>
                            </p:stCondLst>
                            <p:childTnLst>
                              <p:par>
                                <p:cTn id="56" presetID="4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2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8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5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8000"/>
                            </p:stCondLst>
                            <p:childTnLst>
                              <p:par>
                                <p:cTn id="79" presetID="16" presetClass="exit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500"/>
                            </p:stCondLst>
                            <p:childTnLst>
                              <p:par>
                                <p:cTn id="8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35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79000"/>
                            </p:stCondLst>
                            <p:childTnLst>
                              <p:par>
                                <p:cTn id="102" presetID="21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0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82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8" presetClass="exit" presetSubtype="1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strips(downLeft)">
                                      <p:cBhvr>
                                        <p:cTn id="11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24000"/>
                            </p:stCondLst>
                            <p:childTnLst>
                              <p:par>
                                <p:cTn id="122" presetID="5" presetClass="exit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0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27000"/>
                            </p:stCondLst>
                            <p:childTnLst>
                              <p:par>
                                <p:cTn id="1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32000"/>
                            </p:stCondLst>
                            <p:childTnLst>
                              <p:par>
                                <p:cTn id="149" presetID="21" presetClass="entr" presetSubtype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1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3" grpId="0"/>
      <p:bldP spid="9" grpId="0"/>
      <p:bldP spid="9" grpId="1"/>
      <p:bldP spid="17" grpId="0"/>
      <p:bldP spid="17" grpId="1"/>
      <p:bldP spid="21" grpId="0"/>
      <p:bldP spid="21" grpId="1"/>
      <p:bldP spid="24" grpId="0"/>
      <p:bldP spid="24" grpId="1"/>
      <p:bldP spid="30" grpId="0"/>
      <p:bldP spid="30" grpId="1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686B025-E640-CA37-52B3-C05DF25877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61F9840-2B31-2873-C24B-D7AC7E211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0FBF67C-6E5C-75B7-53EB-8511754E0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67035F7-BE2F-1CD1-6DB6-326C55B5CE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C7FF9FF-BCB0-7E42-5EBD-BE4C006AC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FE8D907-E8A7-5C67-AA41-4B30F7AFF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7B8F4B9-5E07-A3F4-9891-1BDFAE07F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FB4C860-CD89-AA6B-BF75-518B1DBD6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B5C255A-EC10-E413-C3D2-656A1ED62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77F99C4-C63E-880B-D046-765C04326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83A1BA0-CC78-1D83-14EC-C485E0D0E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9606B05-18BC-52B3-21F5-C7BB652641FE}"/>
              </a:ext>
            </a:extLst>
          </p:cNvPr>
          <p:cNvSpPr txBox="1"/>
          <p:nvPr/>
        </p:nvSpPr>
        <p:spPr>
          <a:xfrm>
            <a:off x="435935" y="7176977"/>
            <a:ext cx="733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45495218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217</Words>
  <Application>Microsoft Office PowerPoint</Application>
  <PresentationFormat>Panorámica</PresentationFormat>
  <Paragraphs>30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Hablame que  te escucho.......</dc:title>
  <dc:creator>jrvallegomez@outlook.es</dc:creator>
  <cp:keywords>poesia</cp:keywords>
  <cp:lastModifiedBy>jose ruiz</cp:lastModifiedBy>
  <cp:revision>23</cp:revision>
  <dcterms:created xsi:type="dcterms:W3CDTF">2023-01-10T13:36:05Z</dcterms:created>
  <dcterms:modified xsi:type="dcterms:W3CDTF">2024-07-17T09:23:17Z</dcterms:modified>
</cp:coreProperties>
</file>