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58" r:id="rId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RM1u9LKwOGV33+ZYauTcg==" hashData="TCWO+plF5c8nY4Ie99D+uv3tpa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789BD"/>
    <a:srgbClr val="BCA5E9"/>
    <a:srgbClr val="4D566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72540-6794-4375-A267-1DA66E985A9F}" type="datetimeFigureOut">
              <a:rPr lang="es-ES"/>
              <a:pPr>
                <a:defRPr/>
              </a:pPr>
              <a:t>27/06/2017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FE008-3887-4EDA-AFC3-A37768F3114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E9DCF-459A-47BE-8090-7D503E36EE21}" type="datetimeFigureOut">
              <a:rPr lang="es-ES"/>
              <a:pPr>
                <a:defRPr/>
              </a:pPr>
              <a:t>27/06/2017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DE462-4588-4DFB-BEFB-EAB3B9BD940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EF058-8857-4CD0-B2C6-7E368251A132}" type="datetimeFigureOut">
              <a:rPr lang="es-ES"/>
              <a:pPr>
                <a:defRPr/>
              </a:pPr>
              <a:t>27/06/2017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CFD8D-F4E4-4F9B-8812-B01FF2992D5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121C0-D1BA-4CB6-A3E4-720F4076D2DF}" type="datetimeFigureOut">
              <a:rPr lang="es-ES"/>
              <a:pPr>
                <a:defRPr/>
              </a:pPr>
              <a:t>27/06/2017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E0ED1-3C27-49D1-95BC-259078C43E4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5CC71-926C-43D4-BE51-E2C29765A41C}" type="datetimeFigureOut">
              <a:rPr lang="es-ES"/>
              <a:pPr>
                <a:defRPr/>
              </a:pPr>
              <a:t>27/06/2017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33ECC-CF7C-466F-82A3-89C08F62341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B0BDB-1EF8-46BC-BB03-D56F51D36563}" type="datetimeFigureOut">
              <a:rPr lang="es-ES"/>
              <a:pPr>
                <a:defRPr/>
              </a:pPr>
              <a:t>27/06/2017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9E46E-9C52-4D58-82B4-C6EE619B0BE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CD295-5A1E-4003-B668-861AD504E43A}" type="datetimeFigureOut">
              <a:rPr lang="es-ES"/>
              <a:pPr>
                <a:defRPr/>
              </a:pPr>
              <a:t>27/06/2017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5D05C-99AD-4261-B2A5-0AAA30605B6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74600-1942-44EA-A3A3-0CB9ABAF8485}" type="datetimeFigureOut">
              <a:rPr lang="es-ES"/>
              <a:pPr>
                <a:defRPr/>
              </a:pPr>
              <a:t>27/06/2017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F9A94-0214-43A8-A24F-FD096542DD6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0E397-CDB6-4C26-9F89-ACC9183C7B50}" type="datetimeFigureOut">
              <a:rPr lang="es-ES"/>
              <a:pPr>
                <a:defRPr/>
              </a:pPr>
              <a:t>27/06/2017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35D71-553E-4359-8A05-80443B07969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8302E9-05BF-4164-9CBD-D1AAD29D534F}" type="datetimeFigureOut">
              <a:rPr lang="es-ES"/>
              <a:pPr>
                <a:defRPr/>
              </a:pPr>
              <a:t>27/06/2017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021EE-EEE2-4D53-A7DE-6A9750123A5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9DFD6-0FAA-4B8D-BF37-3872B822FB62}" type="datetimeFigureOut">
              <a:rPr lang="es-ES"/>
              <a:pPr>
                <a:defRPr/>
              </a:pPr>
              <a:t>27/06/2017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67F73-1B5F-4530-B252-CC7578CABC6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E652537-B1F0-44DB-986D-ECFBFCCE4271}" type="datetimeFigureOut">
              <a:rPr lang="es-ES"/>
              <a:pPr>
                <a:defRPr/>
              </a:pPr>
              <a:t>27/06/2017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4951E97-9414-4145-98DF-F3AF7CB96EF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hyperlink" Target="mailto:stellmar@gmail.com" TargetMode="External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5 Imagen" descr="violeta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285750"/>
            <a:ext cx="8572500" cy="635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287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054" name="8 Imagen" descr="aed1877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75" y="0"/>
            <a:ext cx="6215063" cy="481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357188" y="357188"/>
            <a:ext cx="652462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by Mar</a:t>
            </a:r>
          </a:p>
        </p:txBody>
      </p:sp>
      <p:pic>
        <p:nvPicPr>
          <p:cNvPr id="2056" name="14 Imagen" descr="aed18772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50" y="3786188"/>
            <a:ext cx="4572000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11 Imagen" descr="aed18772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3" y="4071938"/>
            <a:ext cx="4572000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11 Imagen" descr="man5_byClo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875" y="571500"/>
            <a:ext cx="2974975" cy="365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11 Imagen" descr="AR169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70163" y="1143000"/>
            <a:ext cx="6573837" cy="592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16 Imagen" descr="maelledreams-animal6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57563" y="5357813"/>
            <a:ext cx="1643062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19 Imagen" descr="pearls in row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86625" y="5000625"/>
            <a:ext cx="669925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18 Imagen" descr="Pearls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72188" y="4000500"/>
            <a:ext cx="2667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/>
          <p:nvPr/>
        </p:nvSpPr>
        <p:spPr>
          <a:xfrm>
            <a:off x="1214414" y="1142984"/>
            <a:ext cx="2315057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800" b="1" dirty="0">
                <a:solidFill>
                  <a:srgbClr val="9789BD"/>
                </a:solidFill>
                <a:latin typeface="Monotype Corsiva" pitchFamily="66" charset="0"/>
              </a:rPr>
              <a:t>Geografía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500034" y="2428868"/>
            <a:ext cx="3778599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b="1" dirty="0">
                <a:solidFill>
                  <a:srgbClr val="9789BD"/>
                </a:solidFill>
                <a:latin typeface="Monotype Corsiva" pitchFamily="66" charset="0"/>
              </a:rPr>
              <a:t>Irene Sánchez Carrón </a:t>
            </a:r>
          </a:p>
        </p:txBody>
      </p:sp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928688" y="1214438"/>
            <a:ext cx="19431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>
                <a:solidFill>
                  <a:srgbClr val="9789BD"/>
                </a:solidFill>
                <a:latin typeface="Monotype Corsiva" pitchFamily="66" charset="0"/>
              </a:rPr>
              <a:t>"</a:t>
            </a:r>
            <a:r>
              <a:rPr lang="es-ES" sz="1600">
                <a:solidFill>
                  <a:srgbClr val="9789BD"/>
                </a:solidFill>
                <a:latin typeface="Monotype Corsiva" pitchFamily="66" charset="0"/>
              </a:rPr>
              <a:t>Eres libre" -dijiste.</a:t>
            </a:r>
          </a:p>
          <a:p>
            <a:pPr algn="ctr"/>
            <a:r>
              <a:rPr lang="es-ES" sz="1600">
                <a:solidFill>
                  <a:srgbClr val="9789BD"/>
                </a:solidFill>
                <a:latin typeface="Monotype Corsiva" pitchFamily="66" charset="0"/>
              </a:rPr>
              <a:t>Yo te miré en silencio</a:t>
            </a:r>
          </a:p>
          <a:p>
            <a:pPr algn="ctr"/>
            <a:r>
              <a:rPr lang="es-ES" sz="1600">
                <a:solidFill>
                  <a:srgbClr val="9789BD"/>
                </a:solidFill>
                <a:latin typeface="Monotype Corsiva" pitchFamily="66" charset="0"/>
              </a:rPr>
              <a:t>con la expresión absurda</a:t>
            </a:r>
          </a:p>
          <a:p>
            <a:pPr algn="ctr"/>
            <a:r>
              <a:rPr lang="es-ES" sz="1600">
                <a:solidFill>
                  <a:srgbClr val="9789BD"/>
                </a:solidFill>
                <a:latin typeface="Monotype Corsiva" pitchFamily="66" charset="0"/>
              </a:rPr>
              <a:t>de esas viejas muñecas</a:t>
            </a:r>
          </a:p>
        </p:txBody>
      </p:sp>
      <p:sp>
        <p:nvSpPr>
          <p:cNvPr id="16" name="15 CuadroTexto"/>
          <p:cNvSpPr txBox="1">
            <a:spLocks noChangeArrowheads="1"/>
          </p:cNvSpPr>
          <p:nvPr/>
        </p:nvSpPr>
        <p:spPr bwMode="auto">
          <a:xfrm>
            <a:off x="928688" y="2214563"/>
            <a:ext cx="1963737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9789BD"/>
                </a:solidFill>
                <a:latin typeface="Monotype Corsiva" pitchFamily="66" charset="0"/>
              </a:rPr>
              <a:t>que se pierden un día</a:t>
            </a:r>
          </a:p>
          <a:p>
            <a:pPr algn="ctr"/>
            <a:r>
              <a:rPr lang="es-ES" sz="1600">
                <a:solidFill>
                  <a:srgbClr val="9789BD"/>
                </a:solidFill>
                <a:latin typeface="Monotype Corsiva" pitchFamily="66" charset="0"/>
              </a:rPr>
              <a:t>tras haberse arrastrado</a:t>
            </a:r>
          </a:p>
          <a:p>
            <a:pPr algn="ctr"/>
            <a:r>
              <a:rPr lang="es-ES" sz="1600">
                <a:solidFill>
                  <a:srgbClr val="9789BD"/>
                </a:solidFill>
                <a:latin typeface="Monotype Corsiva" pitchFamily="66" charset="0"/>
              </a:rPr>
              <a:t>por todos los caminos</a:t>
            </a:r>
          </a:p>
          <a:p>
            <a:pPr algn="ctr"/>
            <a:r>
              <a:rPr lang="es-ES" sz="1600">
                <a:solidFill>
                  <a:srgbClr val="9789BD"/>
                </a:solidFill>
                <a:latin typeface="Monotype Corsiva" pitchFamily="66" charset="0"/>
              </a:rPr>
              <a:t>sin rumbo de la infancia.</a:t>
            </a:r>
          </a:p>
        </p:txBody>
      </p:sp>
      <p:sp>
        <p:nvSpPr>
          <p:cNvPr id="17" name="16 CuadroTexto"/>
          <p:cNvSpPr txBox="1">
            <a:spLocks noChangeArrowheads="1"/>
          </p:cNvSpPr>
          <p:nvPr/>
        </p:nvSpPr>
        <p:spPr bwMode="auto">
          <a:xfrm>
            <a:off x="857250" y="3357563"/>
            <a:ext cx="199866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9789BD"/>
                </a:solidFill>
                <a:latin typeface="Monotype Corsiva" pitchFamily="66" charset="0"/>
              </a:rPr>
              <a:t>"Puedes ir donde quieras"</a:t>
            </a:r>
          </a:p>
          <a:p>
            <a:pPr algn="ctr"/>
            <a:r>
              <a:rPr lang="es-ES" sz="1600">
                <a:solidFill>
                  <a:srgbClr val="9789BD"/>
                </a:solidFill>
                <a:latin typeface="Monotype Corsiva" pitchFamily="66" charset="0"/>
              </a:rPr>
              <a:t>-dijiste. Y de repente</a:t>
            </a:r>
          </a:p>
          <a:p>
            <a:pPr algn="ctr"/>
            <a:r>
              <a:rPr lang="es-ES" sz="1600">
                <a:solidFill>
                  <a:srgbClr val="9789BD"/>
                </a:solidFill>
                <a:latin typeface="Monotype Corsiva" pitchFamily="66" charset="0"/>
              </a:rPr>
              <a:t>encogieron los mapas,</a:t>
            </a:r>
          </a:p>
          <a:p>
            <a:pPr algn="ctr"/>
            <a:r>
              <a:rPr lang="es-ES" sz="1600">
                <a:solidFill>
                  <a:srgbClr val="9789BD"/>
                </a:solidFill>
                <a:latin typeface="Monotype Corsiva" pitchFamily="66" charset="0"/>
              </a:rPr>
              <a:t>no hubo puertas abiertas,</a:t>
            </a:r>
          </a:p>
        </p:txBody>
      </p:sp>
      <p:sp>
        <p:nvSpPr>
          <p:cNvPr id="18" name="17 CuadroTexto"/>
          <p:cNvSpPr txBox="1">
            <a:spLocks noChangeArrowheads="1"/>
          </p:cNvSpPr>
          <p:nvPr/>
        </p:nvSpPr>
        <p:spPr bwMode="auto">
          <a:xfrm>
            <a:off x="571500" y="4286250"/>
            <a:ext cx="2538413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9789BD"/>
                </a:solidFill>
                <a:latin typeface="Monotype Corsiva" pitchFamily="66" charset="0"/>
              </a:rPr>
              <a:t>una goma invisible</a:t>
            </a:r>
          </a:p>
          <a:p>
            <a:pPr algn="ctr"/>
            <a:r>
              <a:rPr lang="es-ES" sz="1600">
                <a:solidFill>
                  <a:srgbClr val="9789BD"/>
                </a:solidFill>
                <a:latin typeface="Monotype Corsiva" pitchFamily="66" charset="0"/>
              </a:rPr>
              <a:t>borró todas las calles</a:t>
            </a:r>
          </a:p>
          <a:p>
            <a:pPr algn="ctr"/>
            <a:r>
              <a:rPr lang="es-ES" sz="1600">
                <a:solidFill>
                  <a:srgbClr val="9789BD"/>
                </a:solidFill>
                <a:latin typeface="Monotype Corsiva" pitchFamily="66" charset="0"/>
              </a:rPr>
              <a:t>y entonces fue el dolor               </a:t>
            </a:r>
          </a:p>
          <a:p>
            <a:pPr algn="ctr"/>
            <a:r>
              <a:rPr lang="es-ES" sz="1600">
                <a:solidFill>
                  <a:srgbClr val="9789BD"/>
                </a:solidFill>
                <a:latin typeface="Monotype Corsiva" pitchFamily="66" charset="0"/>
              </a:rPr>
              <a:t>un camino sin tierra y sin orillas.</a:t>
            </a:r>
          </a:p>
          <a:p>
            <a:pPr algn="ctr"/>
            <a:endParaRPr lang="es-ES"/>
          </a:p>
        </p:txBody>
      </p:sp>
      <p:sp>
        <p:nvSpPr>
          <p:cNvPr id="2069" name="18 CuadroTexto"/>
          <p:cNvSpPr txBox="1">
            <a:spLocks noChangeArrowheads="1"/>
          </p:cNvSpPr>
          <p:nvPr/>
        </p:nvSpPr>
        <p:spPr bwMode="auto">
          <a:xfrm>
            <a:off x="0" y="6519863"/>
            <a:ext cx="20002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solidFill>
                  <a:srgbClr val="9789BD"/>
                </a:solidFill>
                <a:latin typeface="Monotype Corsiva" pitchFamily="66" charset="0"/>
              </a:rPr>
              <a:t>Edición sin fines de lucro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1714480" y="357166"/>
            <a:ext cx="825867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b="1" dirty="0">
                <a:solidFill>
                  <a:srgbClr val="9789BD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21" name="20 CuadroTexto">
            <a:hlinkClick r:id="rId11"/>
          </p:cNvPr>
          <p:cNvSpPr txBox="1"/>
          <p:nvPr/>
        </p:nvSpPr>
        <p:spPr>
          <a:xfrm>
            <a:off x="7143768" y="6215082"/>
            <a:ext cx="1622560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b="1" u="sng" dirty="0">
                <a:solidFill>
                  <a:srgbClr val="9789BD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4929190" y="6357958"/>
            <a:ext cx="894797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b="1" dirty="0" err="1">
                <a:solidFill>
                  <a:schemeClr val="accent4">
                    <a:lumMod val="50000"/>
                  </a:schemeClr>
                </a:solidFill>
                <a:latin typeface="Monotype Corsiva" pitchFamily="66" charset="0"/>
              </a:rPr>
              <a:t>AnaRidzi</a:t>
            </a:r>
            <a:endParaRPr lang="es-ES" sz="1600" b="1" dirty="0">
              <a:solidFill>
                <a:schemeClr val="accent4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117000">
    <p:fade/>
    <p:sndAc>
      <p:stSnd>
        <p:snd r:embed="rId2" name="chopinop25claudiosarra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7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2000"/>
                            </p:stCondLst>
                            <p:childTnLst>
                              <p:par>
                                <p:cTn id="40" presetID="17" presetClass="entr" presetSubtype="10" fill="hold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9500"/>
                            </p:stCondLst>
                            <p:childTnLst>
                              <p:par>
                                <p:cTn id="4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11111E-6 0.03009 C 0.01198 0.00439 0.05451 -0.0213 0.06927 -0.0213 C 0.16319 -0.0213 0.25989 0.38101 0.25989 0.78333 C 0.25989 0.58032 0.30816 0.38101 0.35382 0.38101 C 0.40208 0.38101 0.44774 0.58379 0.44774 0.78333 C 0.44774 0.6831 0.47187 0.58032 0.49618 0.58032 C 0.52031 0.58032 0.54444 0.68032 0.54444 0.78333 C 0.54444 0.73171 0.55642 0.6831 0.56858 0.6831 C 0.58055 0.6831 0.59271 0.73449 0.59271 0.78333 C 0.59271 0.7574 0.59896 0.73171 0.60486 0.73171 C 0.60799 0.73171 0.61684 0.7574 0.61684 0.78333 C 0.61684 0.77037 0.61996 0.7574 0.62309 0.7574 C 0.62309 0.76088 0.62951 0.77037 0.62951 0.78333 C 0.62951 0.77662 0.62951 0.77037 0.63264 0.77037 C 0.63264 0.77361 0.63576 0.77708 0.63576 0.78333 C 0.63576 0.77986 0.63576 0.77662 0.63576 0.77361 C 0.63889 0.77361 0.63889 0.77708 0.63889 0.78032 C 0.64201 0.78032 0.64201 0.77708 0.64201 0.77361 C 0.64531 0.77361 0.64531 0.77708 0.64531 0.78032 " pathEditMode="relative" rAng="0" ptsTypes="fffffffffffffffffff">
                                      <p:cBhvr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" y="3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56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109</Words>
  <Application>Microsoft Office PowerPoint</Application>
  <PresentationFormat>Presentación en pantalla (4:3)</PresentationFormat>
  <Paragraphs>25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Tema de Office</vt:lpstr>
      <vt:lpstr>Diseño predeterminado</vt:lpstr>
      <vt:lpstr>Diapositiva 1</vt:lpstr>
      <vt:lpstr>Diapositiva 2</vt:lpstr>
      <vt:lpstr>Diapositiva 3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Geografìa</dc:title>
  <dc:subject>Irene Sanchez Carron</dc:subject>
  <dc:creator>Mar</dc:creator>
  <cp:keywords>poema</cp:keywords>
  <cp:lastModifiedBy>Mar</cp:lastModifiedBy>
  <cp:revision>23</cp:revision>
  <dcterms:created xsi:type="dcterms:W3CDTF">2013-11-29T23:54:45Z</dcterms:created>
  <dcterms:modified xsi:type="dcterms:W3CDTF">2017-06-27T22:05:03Z</dcterms:modified>
  <cp:category>SMRP</cp:category>
</cp:coreProperties>
</file>