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5" r:id="rId1"/>
    <p:sldMasterId id="2147483687" r:id="rId2"/>
  </p:sldMasterIdLst>
  <p:notesMasterIdLst>
    <p:notesMasterId r:id="rId5"/>
  </p:notesMasterIdLst>
  <p:sldIdLst>
    <p:sldId id="257" r:id="rId3"/>
    <p:sldId id="256" r:id="rId4"/>
  </p:sldIdLst>
  <p:sldSz cx="12192000" cy="6858000"/>
  <p:notesSz cx="6858000" cy="9144000"/>
  <p:embeddedFontLst>
    <p:embeddedFont>
      <p:font typeface="Bell MT" panose="02020503060305020303" pitchFamily="18" charset="0"/>
      <p:regular r:id="rId6"/>
      <p:bold r:id="rId7"/>
      <p:italic r:id="rId8"/>
    </p:embeddedFont>
    <p:embeddedFont>
      <p:font typeface="Kristen ITC" panose="03050502040202030202" pitchFamily="66" charset="0"/>
      <p:regular r:id="rId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yL9qLko53gdfnkRZZ0TLA==" hashData="EMfSPO7m7q4XY7iLsKUAeILMJ5m1iCbXbaG2m+Twg0nezWWzno+Hvw50OtJn2bg2sGuyGSDwQ4bLDCzSU/VJ0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FFFFFF"/>
    <a:srgbClr val="000000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4660" autoAdjust="0"/>
  </p:normalViewPr>
  <p:slideViewPr>
    <p:cSldViewPr>
      <p:cViewPr>
        <p:scale>
          <a:sx n="90" d="100"/>
          <a:sy n="90" d="100"/>
        </p:scale>
        <p:origin x="714" y="7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font" Target="fonts/font2.fntdata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viewProps" Target="viewProps.xml"/><Relationship Id="rId5" Type="http://schemas.openxmlformats.org/officeDocument/2006/relationships/notesMaster" Target="notesMasters/notesMaster1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0D1A7CF3-9E9C-4B59-82B5-2DEB561A7768}" type="datetimeFigureOut">
              <a:rPr lang="es-ES"/>
              <a:pPr>
                <a:defRPr/>
              </a:pPr>
              <a:t>31/05/2024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6ABEA7FB-FEB4-4184-A84C-AB1D0F91F2D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160394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dirty="0"/>
          </a:p>
        </p:txBody>
      </p:sp>
      <p:sp>
        <p:nvSpPr>
          <p:cNvPr id="4100" name="Marcador de número de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/>
            <a:fld id="{570C8811-2EB8-4958-B3EB-81F539E6AD38}" type="slidenum">
              <a:rPr lang="es-ES"/>
              <a:pPr algn="r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008874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92B78D-5895-405D-83A6-38F7A85BBA54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39849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8E2C2F1-761B-4D34-BA30-D99097ED8D12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8281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FFCB6A-DC87-4865-82A3-89192F761D5A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652849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68CDE3-D217-42A2-A042-AF400BDF3779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869720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AF16F0-6AF6-4062-8171-B5225C58FE00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56768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988D03-906D-438B-A865-40A3C64CD2EE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44484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C2F7D6-134D-4182-9E9C-6529C06569E9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91587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DF27E8-F8C5-4862-85D7-39F8EB63B7FA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606067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D11E58-5269-4321-96D4-800F0C6A401A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788238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FA7AB0-38BB-4944-AAAA-44F1B019CE0D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028757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888298-DA2E-42C2-AEB3-930CD15A6626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1867588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8A4BE9A-2E8C-C24F-E2D6-F398055817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5AFC383-4B3D-8E87-8B4F-858A89FBFD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752D5AA-3028-BF83-BC07-B155D85369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40267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F67F8E5-79F9-479C-AA9A-F46CC6520863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827636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0726F250-72EE-6FAB-C5E1-72DB82854ED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855385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jpg"/><Relationship Id="rId11" Type="http://schemas.openxmlformats.org/officeDocument/2006/relationships/image" Target="../media/image7.png"/><Relationship Id="rId5" Type="http://schemas.openxmlformats.org/officeDocument/2006/relationships/image" Target="../media/image1.gif"/><Relationship Id="rId10" Type="http://schemas.openxmlformats.org/officeDocument/2006/relationships/image" Target="../media/image6.jp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3" name="Picture 23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59" b="6746"/>
          <a:stretch/>
        </p:blipFill>
        <p:spPr bwMode="auto">
          <a:xfrm>
            <a:off x="23664" y="-1"/>
            <a:ext cx="12144672" cy="68362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6" name="Picture 2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46" b="7746"/>
          <a:stretch/>
        </p:blipFill>
        <p:spPr bwMode="auto">
          <a:xfrm flipH="1">
            <a:off x="0" y="-2"/>
            <a:ext cx="12191998" cy="68580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67" name="Rectangle 27"/>
          <p:cNvSpPr>
            <a:spLocks noChangeArrowheads="1"/>
          </p:cNvSpPr>
          <p:nvPr/>
        </p:nvSpPr>
        <p:spPr bwMode="auto">
          <a:xfrm>
            <a:off x="8472264" y="382124"/>
            <a:ext cx="3384376" cy="6186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  <a:t>A tu lado parecía ir todo mejor, 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  <a:t>cuando sucedió lo peor, 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  <a:t>termino la sensación de lo que no tenía explicación, 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  <a:t>fue el corazón que nos falló y de mi nada salió.</a:t>
            </a:r>
            <a:endParaRPr lang="es-ES" sz="3600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677ECFC6-6B99-43DB-84A8-C100C275F67E}"/>
              </a:ext>
            </a:extLst>
          </p:cNvPr>
          <p:cNvSpPr txBox="1"/>
          <p:nvPr/>
        </p:nvSpPr>
        <p:spPr>
          <a:xfrm>
            <a:off x="5111552" y="169972"/>
            <a:ext cx="70567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6000" i="1" dirty="0">
                <a:solidFill>
                  <a:schemeClr val="bg1"/>
                </a:solidFill>
                <a:latin typeface="Bell MT" panose="02020503060305020303" pitchFamily="18" charset="0"/>
              </a:rPr>
              <a:t>Fuiste tu mi amor</a:t>
            </a:r>
          </a:p>
        </p:txBody>
      </p:sp>
      <p:pic>
        <p:nvPicPr>
          <p:cNvPr id="2" name="Picture 28">
            <a:extLst>
              <a:ext uri="{FF2B5EF4-FFF2-40B4-BE49-F238E27FC236}">
                <a16:creationId xmlns:a16="http://schemas.microsoft.com/office/drawing/2014/main" id="{9E287954-3E01-793F-7AE1-923A955A94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45" b="7845"/>
          <a:stretch/>
        </p:blipFill>
        <p:spPr bwMode="auto">
          <a:xfrm>
            <a:off x="0" y="1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9">
            <a:extLst>
              <a:ext uri="{FF2B5EF4-FFF2-40B4-BE49-F238E27FC236}">
                <a16:creationId xmlns:a16="http://schemas.microsoft.com/office/drawing/2014/main" id="{591C1B38-269A-8F8A-4EE0-FB50DC8D55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" y="71527"/>
            <a:ext cx="3328889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  <a:t>Nos gano la nubosidad, 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  <a:t>termino la sensibilidad, 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  <a:t>fue nuestra responsabilidad, 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  <a:t>de que todo fuera peor.</a:t>
            </a:r>
          </a:p>
        </p:txBody>
      </p:sp>
      <p:pic>
        <p:nvPicPr>
          <p:cNvPr id="4" name="Picture 30">
            <a:extLst>
              <a:ext uri="{FF2B5EF4-FFF2-40B4-BE49-F238E27FC236}">
                <a16:creationId xmlns:a16="http://schemas.microsoft.com/office/drawing/2014/main" id="{30732580-BDC4-54DB-0347-0968B2C132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04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31">
            <a:extLst>
              <a:ext uri="{FF2B5EF4-FFF2-40B4-BE49-F238E27FC236}">
                <a16:creationId xmlns:a16="http://schemas.microsoft.com/office/drawing/2014/main" id="{0F4C3789-D510-24A1-FFB1-9CBED9F494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28248" y="612844"/>
            <a:ext cx="3672408" cy="56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  <a:t>Pero te haré saber mi amor, 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  <a:t>que tu le diste color, 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  <a:t>a mi mundo y aunque parecía absurdo,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  <a:t>no lo dudo que me querías..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  <a:t>y tu para mi perfecta serias.</a:t>
            </a:r>
            <a:endParaRPr lang="es-ES" sz="3600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7" name="Picture 32">
            <a:extLst>
              <a:ext uri="{FF2B5EF4-FFF2-40B4-BE49-F238E27FC236}">
                <a16:creationId xmlns:a16="http://schemas.microsoft.com/office/drawing/2014/main" id="{2F5BABEB-C2C4-09C8-17C2-8A44F6CA92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6" b="7796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33">
            <a:extLst>
              <a:ext uri="{FF2B5EF4-FFF2-40B4-BE49-F238E27FC236}">
                <a16:creationId xmlns:a16="http://schemas.microsoft.com/office/drawing/2014/main" id="{7DB2CB72-679C-25DA-5590-812E34F885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344" y="889843"/>
            <a:ext cx="4332241" cy="507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  <a:t>Pero se nos acabo la perfección, 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  <a:t>cuando ya no escuche tu voz, 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  <a:t>esa fue tu decisión, 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  <a:t>me resigne a que ya no serias tu, 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  <a:t>ese brillo ese resplandor, 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  <a:t>eso fuiste tu mi amor.</a:t>
            </a:r>
            <a:endParaRPr lang="es-ES" sz="36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sp>
        <p:nvSpPr>
          <p:cNvPr id="9" name="Text Box 35">
            <a:extLst>
              <a:ext uri="{FF2B5EF4-FFF2-40B4-BE49-F238E27FC236}">
                <a16:creationId xmlns:a16="http://schemas.microsoft.com/office/drawing/2014/main" id="{B4EBA4A8-162F-53E1-9530-6F4C031C91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5732" y="5733256"/>
            <a:ext cx="2303463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sz="5400" i="1" dirty="0" err="1">
                <a:solidFill>
                  <a:schemeClr val="bg1"/>
                </a:solidFill>
                <a:latin typeface="Bell MT" panose="02020503060305020303" pitchFamily="18" charset="0"/>
              </a:rPr>
              <a:t>jrvg</a:t>
            </a:r>
            <a:endParaRPr lang="es-ES" sz="54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4CBBF91-14D3-2FED-8A84-D09A32F0970E}"/>
              </a:ext>
            </a:extLst>
          </p:cNvPr>
          <p:cNvSpPr txBox="1"/>
          <p:nvPr/>
        </p:nvSpPr>
        <p:spPr>
          <a:xfrm>
            <a:off x="551384" y="7004051"/>
            <a:ext cx="28083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ES" dirty="0"/>
              <a:t>jrvallegomez@outlook.es</a:t>
            </a:r>
          </a:p>
        </p:txBody>
      </p:sp>
      <p:pic>
        <p:nvPicPr>
          <p:cNvPr id="11" name="audio1ojo  cortada">
            <a:hlinkClick r:id="" action="ppaction://media"/>
            <a:extLst>
              <a:ext uri="{FF2B5EF4-FFF2-40B4-BE49-F238E27FC236}">
                <a16:creationId xmlns:a16="http://schemas.microsoft.com/office/drawing/2014/main" id="{829E068D-7F65-1C45-C8E0-0AB911EE455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5951984" y="7533456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11266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112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xit" presetSubtype="20" fill="hold" grpId="0" nodeType="afterEffect">
                                  <p:stCondLst>
                                    <p:cond delay="5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1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3000"/>
                                        <p:tgtEl>
                                          <p:spTgt spid="112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indefinite"/>
                                        <p:tgtEl>
                                          <p:spTgt spid="1126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112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000"/>
                            </p:stCondLst>
                            <p:childTnLst>
                              <p:par>
                                <p:cTn id="2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1126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2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000"/>
                            </p:stCondLst>
                            <p:childTnLst>
                              <p:par>
                                <p:cTn id="28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126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126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12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12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5000"/>
                                        <p:tgtEl>
                                          <p:spTgt spid="1126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4000"/>
                            </p:stCondLst>
                            <p:childTnLst>
                              <p:par>
                                <p:cTn id="38" presetID="4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9" dur="2000"/>
                                        <p:tgtEl>
                                          <p:spTgt spid="1126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2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6000"/>
                            </p:stCondLst>
                            <p:childTnLst>
                              <p:par>
                                <p:cTn id="42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1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8000"/>
                            </p:stCondLst>
                            <p:childTnLst>
                              <p:par>
                                <p:cTn id="53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0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7000"/>
                            </p:stCondLst>
                            <p:childTnLst>
                              <p:par>
                                <p:cTn id="63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9000"/>
                            </p:stCondLst>
                            <p:childTnLst>
                              <p:par>
                                <p:cTn id="6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6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91000"/>
                            </p:stCondLst>
                            <p:childTnLst>
                              <p:par>
                                <p:cTn id="7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50" presetClass="exit" presetSubtype="0" accel="100000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27000"/>
                            </p:stCondLst>
                            <p:childTnLst>
                              <p:par>
                                <p:cTn id="91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29000"/>
                            </p:stCondLst>
                            <p:childTnLst>
                              <p:par>
                                <p:cTn id="9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0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31000"/>
                            </p:stCondLst>
                            <p:childTnLst>
                              <p:par>
                                <p:cTn id="102" presetID="2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xit" presetSubtype="9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70000"/>
                            </p:stCondLst>
                            <p:childTnLst>
                              <p:par>
                                <p:cTn id="113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74500"/>
                            </p:stCondLst>
                            <p:childTnLst>
                              <p:par>
                                <p:cTn id="130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3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112667" grpId="0"/>
      <p:bldP spid="112667" grpId="1"/>
      <p:bldP spid="5" grpId="0"/>
      <p:bldP spid="3" grpId="0"/>
      <p:bldP spid="3" grpId="1"/>
      <p:bldP spid="6" grpId="0"/>
      <p:bldP spid="6" grpId="1"/>
      <p:bldP spid="8" grpId="0"/>
      <p:bldP spid="8" grpId="1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3A3A85A2-FCB4-4656-773F-37972A7A4A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D95F9BF3-9DDA-DC7C-983A-B1E776D985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0C706DCA-348F-A866-9339-795000AC90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4B07FFE6-3D22-1C3B-3309-62BEC5FFFE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29493490-C78E-72CD-AAF1-9039B01DC9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914400"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0BB6BBE1-54DF-10DD-9427-843A01E7B3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116F86C6-97E6-DB5C-66AA-C36F948366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3857BE31-B415-133F-E5A4-934F993AC3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6E89790D-12DA-468A-C589-76053F49E3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E20A14D4-E860-2115-3D1C-C3486AAED7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B003AF27-7908-E1C6-92EC-9CF751F386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90823459-0F65-F529-67A1-96990436E965}"/>
              </a:ext>
            </a:extLst>
          </p:cNvPr>
          <p:cNvSpPr txBox="1"/>
          <p:nvPr/>
        </p:nvSpPr>
        <p:spPr>
          <a:xfrm>
            <a:off x="767408" y="7101408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961234622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35</TotalTime>
  <Words>178</Words>
  <Application>Microsoft Office PowerPoint</Application>
  <PresentationFormat>Panorámica</PresentationFormat>
  <Paragraphs>11</Paragraphs>
  <Slides>2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Kristen ITC</vt:lpstr>
      <vt:lpstr>Calibri Light</vt:lpstr>
      <vt:lpstr>Bell MT</vt:lpstr>
      <vt:lpstr>Arial</vt:lpstr>
      <vt:lpstr>Calibri</vt:lpstr>
      <vt:lpstr>Office 2013 - 2022 Theme</vt:lpstr>
      <vt:lpstr>Diseño predeterminado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Fuiste Tu Mi Amor.....</dc:title>
  <dc:creator>jrvallegomez@outlook.es</dc:creator>
  <cp:keywords>poesia</cp:keywords>
  <cp:lastModifiedBy>jose ruiz</cp:lastModifiedBy>
  <cp:revision>13</cp:revision>
  <cp:lastPrinted>1601-01-01T00:00:00Z</cp:lastPrinted>
  <dcterms:created xsi:type="dcterms:W3CDTF">2007-11-04T16:00:52Z</dcterms:created>
  <dcterms:modified xsi:type="dcterms:W3CDTF">2024-05-31T09:37:02Z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9</vt:i4>
  </property>
</Properties>
</file>